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8" r:id="rId2"/>
    <p:sldMasterId id="2147483708" r:id="rId3"/>
    <p:sldMasterId id="2147483715" r:id="rId4"/>
    <p:sldMasterId id="2147483727" r:id="rId5"/>
  </p:sldMasterIdLst>
  <p:notesMasterIdLst>
    <p:notesMasterId r:id="rId38"/>
  </p:notesMasterIdLst>
  <p:sldIdLst>
    <p:sldId id="256" r:id="rId6"/>
    <p:sldId id="2632" r:id="rId7"/>
    <p:sldId id="267" r:id="rId8"/>
    <p:sldId id="257" r:id="rId9"/>
    <p:sldId id="261" r:id="rId10"/>
    <p:sldId id="263" r:id="rId11"/>
    <p:sldId id="2329" r:id="rId12"/>
    <p:sldId id="2443" r:id="rId13"/>
    <p:sldId id="2148" r:id="rId14"/>
    <p:sldId id="2606" r:id="rId15"/>
    <p:sldId id="271" r:id="rId16"/>
    <p:sldId id="2608" r:id="rId17"/>
    <p:sldId id="2254" r:id="rId18"/>
    <p:sldId id="2610" r:id="rId19"/>
    <p:sldId id="2611" r:id="rId20"/>
    <p:sldId id="2607" r:id="rId21"/>
    <p:sldId id="2612" r:id="rId22"/>
    <p:sldId id="2628" r:id="rId23"/>
    <p:sldId id="2373" r:id="rId24"/>
    <p:sldId id="2374" r:id="rId25"/>
    <p:sldId id="2613" r:id="rId26"/>
    <p:sldId id="269" r:id="rId27"/>
    <p:sldId id="2614" r:id="rId28"/>
    <p:sldId id="2615" r:id="rId29"/>
    <p:sldId id="2616" r:id="rId30"/>
    <p:sldId id="2629" r:id="rId31"/>
    <p:sldId id="2617" r:id="rId32"/>
    <p:sldId id="2630" r:id="rId33"/>
    <p:sldId id="2631" r:id="rId34"/>
    <p:sldId id="2618" r:id="rId35"/>
    <p:sldId id="266" r:id="rId36"/>
    <p:sldId id="2633" r:id="rId37"/>
  </p:sldIdLst>
  <p:sldSz cx="12192000" cy="6858000"/>
  <p:notesSz cx="6858000" cy="9144000"/>
  <p:embeddedFontLst>
    <p:embeddedFont>
      <p:font typeface="Arial Black" panose="020B0A04020102020204" pitchFamily="34" charset="0"/>
      <p:regular r:id="rId39"/>
      <p:bold r:id="rId40"/>
    </p:embeddedFont>
    <p:embeddedFont>
      <p:font typeface="Merriweather Sans" pitchFamily="2" charset="0"/>
      <p:regular r:id="rId41"/>
      <p:bold r:id="rId42"/>
      <p:italic r:id="rId43"/>
      <p:boldItalic r:id="rId44"/>
    </p:embeddedFont>
    <p:embeddedFont>
      <p:font typeface="Montserrat Medium" panose="00000600000000000000" pitchFamily="2" charset="0"/>
      <p:regular r:id="rId45"/>
      <p:bold r:id="rId46"/>
      <p:italic r:id="rId47"/>
      <p:boldItalic r:id="rId48"/>
    </p:embeddedFont>
    <p:embeddedFont>
      <p:font typeface="Open Sans" panose="020B0606030504020204" pitchFamily="34" charset="0"/>
      <p:regular r:id="rId49"/>
      <p:bold r:id="rId50"/>
      <p:italic r:id="rId51"/>
      <p:boldItalic r:id="rId52"/>
    </p:embeddedFont>
    <p:embeddedFont>
      <p:font typeface="Palatino Linotype" panose="02040502050505030304" pitchFamily="18" charset="0"/>
      <p:regular r:id="rId53"/>
      <p:bold r:id="rId54"/>
      <p:italic r:id="rId55"/>
      <p:boldItalic r:id="rId56"/>
    </p:embeddedFont>
    <p:embeddedFont>
      <p:font typeface="Work Sans"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5DEAFC-D694-427D-8DC8-0E13B9B415B6}" v="1" dt="2026-07-10T08:31:22.7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73" autoAdjust="0"/>
  </p:normalViewPr>
  <p:slideViewPr>
    <p:cSldViewPr snapToGrid="0" showGuides="1">
      <p:cViewPr varScale="1">
        <p:scale>
          <a:sx n="63" d="100"/>
          <a:sy n="63" d="100"/>
        </p:scale>
        <p:origin x="708"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microsoft.com/office/2015/10/relationships/revisionInfo" Target="revisionInfo.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20" Type="http://schemas.openxmlformats.org/officeDocument/2006/relationships/slide" Target="slides/slide15.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hendra Mahey" userId="31445217-d422-43cf-b829-b880f95738eb" providerId="ADAL" clId="{B9979C20-9DDA-486F-921F-2FE9217E3D14}"/>
    <pc:docChg chg="undo redo custSel addSld delSld modSld sldOrd addMainMaster modMainMaster">
      <pc:chgData name="Mahendra Mahey" userId="31445217-d422-43cf-b829-b880f95738eb" providerId="ADAL" clId="{B9979C20-9DDA-486F-921F-2FE9217E3D14}" dt="2026-07-10T08:31:22.744" v="5481"/>
      <pc:docMkLst>
        <pc:docMk/>
      </pc:docMkLst>
      <pc:sldChg chg="addSp delSp modSp mod delAnim modAnim modNotesTx">
        <pc:chgData name="Mahendra Mahey" userId="31445217-d422-43cf-b829-b880f95738eb" providerId="ADAL" clId="{B9979C20-9DDA-486F-921F-2FE9217E3D14}" dt="2026-07-03T04:39:47.165" v="4909" actId="20577"/>
        <pc:sldMkLst>
          <pc:docMk/>
          <pc:sldMk cId="0" sldId="256"/>
        </pc:sldMkLst>
        <pc:spChg chg="mod ord">
          <ac:chgData name="Mahendra Mahey" userId="31445217-d422-43cf-b829-b880f95738eb" providerId="ADAL" clId="{B9979C20-9DDA-486F-921F-2FE9217E3D14}" dt="2026-07-02T07:56:18.006" v="644" actId="6549"/>
          <ac:spMkLst>
            <pc:docMk/>
            <pc:sldMk cId="0" sldId="256"/>
            <ac:spMk id="2" creationId="{159E215A-ED9E-2FE9-42D1-AF81B46A575F}"/>
          </ac:spMkLst>
        </pc:spChg>
        <pc:spChg chg="add mod">
          <ac:chgData name="Mahendra Mahey" userId="31445217-d422-43cf-b829-b880f95738eb" providerId="ADAL" clId="{B9979C20-9DDA-486F-921F-2FE9217E3D14}" dt="2026-07-02T07:52:26.411" v="559" actId="14100"/>
          <ac:spMkLst>
            <pc:docMk/>
            <pc:sldMk cId="0" sldId="256"/>
            <ac:spMk id="3" creationId="{6153ADC4-6D69-70B1-569E-94F2B9BF82F0}"/>
          </ac:spMkLst>
        </pc:spChg>
        <pc:spChg chg="mod topLvl">
          <ac:chgData name="Mahendra Mahey" userId="31445217-d422-43cf-b829-b880f95738eb" providerId="ADAL" clId="{B9979C20-9DDA-486F-921F-2FE9217E3D14}" dt="2026-07-02T07:58:16.305" v="663" actId="1076"/>
          <ac:spMkLst>
            <pc:docMk/>
            <pc:sldMk cId="0" sldId="256"/>
            <ac:spMk id="7" creationId="{06CA2989-2CB9-7593-B1B8-AAD53145B426}"/>
          </ac:spMkLst>
        </pc:spChg>
        <pc:spChg chg="mod topLvl">
          <ac:chgData name="Mahendra Mahey" userId="31445217-d422-43cf-b829-b880f95738eb" providerId="ADAL" clId="{B9979C20-9DDA-486F-921F-2FE9217E3D14}" dt="2026-07-02T08:05:19.910" v="808" actId="1076"/>
          <ac:spMkLst>
            <pc:docMk/>
            <pc:sldMk cId="0" sldId="256"/>
            <ac:spMk id="8" creationId="{742A8C98-D353-AEB5-3BF8-09234BE47810}"/>
          </ac:spMkLst>
        </pc:spChg>
        <pc:spChg chg="add mod">
          <ac:chgData name="Mahendra Mahey" userId="31445217-d422-43cf-b829-b880f95738eb" providerId="ADAL" clId="{B9979C20-9DDA-486F-921F-2FE9217E3D14}" dt="2026-07-02T08:08:36.051" v="885" actId="113"/>
          <ac:spMkLst>
            <pc:docMk/>
            <pc:sldMk cId="0" sldId="256"/>
            <ac:spMk id="9" creationId="{8A039658-8686-2089-7739-DC7324255833}"/>
          </ac:spMkLst>
        </pc:spChg>
        <pc:spChg chg="add mod">
          <ac:chgData name="Mahendra Mahey" userId="31445217-d422-43cf-b829-b880f95738eb" providerId="ADAL" clId="{B9979C20-9DDA-486F-921F-2FE9217E3D14}" dt="2026-07-02T11:34:18.693" v="4409" actId="1076"/>
          <ac:spMkLst>
            <pc:docMk/>
            <pc:sldMk cId="0" sldId="256"/>
            <ac:spMk id="11" creationId="{6C385A32-6DBE-8FC2-F62F-4C540BBF4C57}"/>
          </ac:spMkLst>
        </pc:spChg>
        <pc:spChg chg="add mod">
          <ac:chgData name="Mahendra Mahey" userId="31445217-d422-43cf-b829-b880f95738eb" providerId="ADAL" clId="{B9979C20-9DDA-486F-921F-2FE9217E3D14}" dt="2026-07-02T08:16:40.937" v="901" actId="1076"/>
          <ac:spMkLst>
            <pc:docMk/>
            <pc:sldMk cId="0" sldId="256"/>
            <ac:spMk id="19" creationId="{AE9AAAD3-D0CA-C025-BE50-1A4BC52414CA}"/>
          </ac:spMkLst>
        </pc:spChg>
        <pc:spChg chg="mod">
          <ac:chgData name="Mahendra Mahey" userId="31445217-d422-43cf-b829-b880f95738eb" providerId="ADAL" clId="{B9979C20-9DDA-486F-921F-2FE9217E3D14}" dt="2026-07-02T08:11:43.514" v="895" actId="14100"/>
          <ac:spMkLst>
            <pc:docMk/>
            <pc:sldMk cId="0" sldId="256"/>
            <ac:spMk id="207" creationId="{00000000-0000-0000-0000-000000000000}"/>
          </ac:spMkLst>
        </pc:spChg>
        <pc:spChg chg="mod">
          <ac:chgData name="Mahendra Mahey" userId="31445217-d422-43cf-b829-b880f95738eb" providerId="ADAL" clId="{B9979C20-9DDA-486F-921F-2FE9217E3D14}" dt="2026-07-02T07:24:40.034" v="252" actId="1076"/>
          <ac:spMkLst>
            <pc:docMk/>
            <pc:sldMk cId="0" sldId="256"/>
            <ac:spMk id="208" creationId="{00000000-0000-0000-0000-000000000000}"/>
          </ac:spMkLst>
        </pc:spChg>
        <pc:spChg chg="mod">
          <ac:chgData name="Mahendra Mahey" userId="31445217-d422-43cf-b829-b880f95738eb" providerId="ADAL" clId="{B9979C20-9DDA-486F-921F-2FE9217E3D14}" dt="2026-07-03T04:38:45.338" v="4879" actId="6549"/>
          <ac:spMkLst>
            <pc:docMk/>
            <pc:sldMk cId="0" sldId="256"/>
            <ac:spMk id="210" creationId="{00000000-0000-0000-0000-000000000000}"/>
          </ac:spMkLst>
        </pc:spChg>
        <pc:picChg chg="mod topLvl">
          <ac:chgData name="Mahendra Mahey" userId="31445217-d422-43cf-b829-b880f95738eb" providerId="ADAL" clId="{B9979C20-9DDA-486F-921F-2FE9217E3D14}" dt="2026-07-02T07:58:05.506" v="660" actId="14100"/>
          <ac:picMkLst>
            <pc:docMk/>
            <pc:sldMk cId="0" sldId="256"/>
            <ac:picMk id="5" creationId="{F7029CF0-73EA-60FC-8C85-26D32F304287}"/>
          </ac:picMkLst>
        </pc:picChg>
        <pc:picChg chg="mod topLvl">
          <ac:chgData name="Mahendra Mahey" userId="31445217-d422-43cf-b829-b880f95738eb" providerId="ADAL" clId="{B9979C20-9DDA-486F-921F-2FE9217E3D14}" dt="2026-07-02T07:58:08.350" v="661" actId="1076"/>
          <ac:picMkLst>
            <pc:docMk/>
            <pc:sldMk cId="0" sldId="256"/>
            <ac:picMk id="6" creationId="{07199B6B-B152-253A-726B-0DCF8DE7183D}"/>
          </ac:picMkLst>
        </pc:picChg>
        <pc:picChg chg="add mod">
          <ac:chgData name="Mahendra Mahey" userId="31445217-d422-43cf-b829-b880f95738eb" providerId="ADAL" clId="{B9979C20-9DDA-486F-921F-2FE9217E3D14}" dt="2026-07-02T12:20:25.694" v="4873" actId="1076"/>
          <ac:picMkLst>
            <pc:docMk/>
            <pc:sldMk cId="0" sldId="256"/>
            <ac:picMk id="12" creationId="{DDF3510C-B2E8-A703-9DE8-C69F8F1B20EE}"/>
          </ac:picMkLst>
        </pc:picChg>
        <pc:picChg chg="add mod">
          <ac:chgData name="Mahendra Mahey" userId="31445217-d422-43cf-b829-b880f95738eb" providerId="ADAL" clId="{B9979C20-9DDA-486F-921F-2FE9217E3D14}" dt="2026-07-02T07:51:03.545" v="543" actId="1076"/>
          <ac:picMkLst>
            <pc:docMk/>
            <pc:sldMk cId="0" sldId="256"/>
            <ac:picMk id="13" creationId="{F644674E-6BBF-F3ED-8F30-E522E00ABFC7}"/>
          </ac:picMkLst>
        </pc:picChg>
        <pc:picChg chg="add mod">
          <ac:chgData name="Mahendra Mahey" userId="31445217-d422-43cf-b829-b880f95738eb" providerId="ADAL" clId="{B9979C20-9DDA-486F-921F-2FE9217E3D14}" dt="2026-07-02T07:50:50.238" v="539" actId="1076"/>
          <ac:picMkLst>
            <pc:docMk/>
            <pc:sldMk cId="0" sldId="256"/>
            <ac:picMk id="15" creationId="{458E525F-1FE0-6D91-D34D-6C3A5481EAF9}"/>
          </ac:picMkLst>
        </pc:picChg>
        <pc:picChg chg="add mod">
          <ac:chgData name="Mahendra Mahey" userId="31445217-d422-43cf-b829-b880f95738eb" providerId="ADAL" clId="{B9979C20-9DDA-486F-921F-2FE9217E3D14}" dt="2026-07-02T08:05:03.704" v="807" actId="1076"/>
          <ac:picMkLst>
            <pc:docMk/>
            <pc:sldMk cId="0" sldId="256"/>
            <ac:picMk id="18" creationId="{F1C4B08E-F4B0-1B88-29E0-6DC627561964}"/>
          </ac:picMkLst>
        </pc:picChg>
        <pc:picChg chg="mod">
          <ac:chgData name="Mahendra Mahey" userId="31445217-d422-43cf-b829-b880f95738eb" providerId="ADAL" clId="{B9979C20-9DDA-486F-921F-2FE9217E3D14}" dt="2026-07-02T07:08:38.379" v="115" actId="1076"/>
          <ac:picMkLst>
            <pc:docMk/>
            <pc:sldMk cId="0" sldId="256"/>
            <ac:picMk id="204" creationId="{00000000-0000-0000-0000-000000000000}"/>
          </ac:picMkLst>
        </pc:picChg>
        <pc:picChg chg="mod">
          <ac:chgData name="Mahendra Mahey" userId="31445217-d422-43cf-b829-b880f95738eb" providerId="ADAL" clId="{B9979C20-9DDA-486F-921F-2FE9217E3D14}" dt="2026-07-03T04:38:18.690" v="4874" actId="1076"/>
          <ac:picMkLst>
            <pc:docMk/>
            <pc:sldMk cId="0" sldId="256"/>
            <ac:picMk id="205" creationId="{00000000-0000-0000-0000-000000000000}"/>
          </ac:picMkLst>
        </pc:picChg>
      </pc:sldChg>
      <pc:sldChg chg="modAnim modNotesTx">
        <pc:chgData name="Mahendra Mahey" userId="31445217-d422-43cf-b829-b880f95738eb" providerId="ADAL" clId="{B9979C20-9DDA-486F-921F-2FE9217E3D14}" dt="2026-07-03T04:39:52.584" v="4910" actId="20577"/>
        <pc:sldMkLst>
          <pc:docMk/>
          <pc:sldMk cId="0" sldId="257"/>
        </pc:sldMkLst>
      </pc:sldChg>
      <pc:sldChg chg="addSp modSp mod modAnim modNotesTx">
        <pc:chgData name="Mahendra Mahey" userId="31445217-d422-43cf-b829-b880f95738eb" providerId="ADAL" clId="{B9979C20-9DDA-486F-921F-2FE9217E3D14}" dt="2026-07-02T11:48:25.381" v="4491"/>
        <pc:sldMkLst>
          <pc:docMk/>
          <pc:sldMk cId="0" sldId="261"/>
        </pc:sldMkLst>
        <pc:spChg chg="add mod">
          <ac:chgData name="Mahendra Mahey" userId="31445217-d422-43cf-b829-b880f95738eb" providerId="ADAL" clId="{B9979C20-9DDA-486F-921F-2FE9217E3D14}" dt="2026-07-02T09:20:18.570" v="1605" actId="14100"/>
          <ac:spMkLst>
            <pc:docMk/>
            <pc:sldMk cId="0" sldId="261"/>
            <ac:spMk id="2" creationId="{909E6803-B5A2-FCA2-42E8-55BF5A22C36A}"/>
          </ac:spMkLst>
        </pc:spChg>
      </pc:sldChg>
      <pc:sldChg chg="modSp ord modAnim modNotesTx">
        <pc:chgData name="Mahendra Mahey" userId="31445217-d422-43cf-b829-b880f95738eb" providerId="ADAL" clId="{B9979C20-9DDA-486F-921F-2FE9217E3D14}" dt="2026-07-03T04:40:51.916" v="4911" actId="20577"/>
        <pc:sldMkLst>
          <pc:docMk/>
          <pc:sldMk cId="0" sldId="263"/>
        </pc:sldMkLst>
        <pc:spChg chg="mod">
          <ac:chgData name="Mahendra Mahey" userId="31445217-d422-43cf-b829-b880f95738eb" providerId="ADAL" clId="{B9979C20-9DDA-486F-921F-2FE9217E3D14}" dt="2026-07-02T09:30:44.074" v="2055" actId="20577"/>
          <ac:spMkLst>
            <pc:docMk/>
            <pc:sldMk cId="0" sldId="263"/>
            <ac:spMk id="359" creationId="{00000000-0000-0000-0000-000000000000}"/>
          </ac:spMkLst>
        </pc:spChg>
      </pc:sldChg>
      <pc:sldChg chg="modAnim modNotesTx">
        <pc:chgData name="Mahendra Mahey" userId="31445217-d422-43cf-b829-b880f95738eb" providerId="ADAL" clId="{B9979C20-9DDA-486F-921F-2FE9217E3D14}" dt="2026-07-05T04:20:33.454" v="5143" actId="20577"/>
        <pc:sldMkLst>
          <pc:docMk/>
          <pc:sldMk cId="0" sldId="266"/>
        </pc:sldMkLst>
      </pc:sldChg>
      <pc:sldChg chg="modSp new mod">
        <pc:chgData name="Mahendra Mahey" userId="31445217-d422-43cf-b829-b880f95738eb" providerId="ADAL" clId="{B9979C20-9DDA-486F-921F-2FE9217E3D14}" dt="2026-07-03T04:39:36.920" v="4908" actId="20577"/>
        <pc:sldMkLst>
          <pc:docMk/>
          <pc:sldMk cId="2722925708" sldId="267"/>
        </pc:sldMkLst>
        <pc:spChg chg="mod">
          <ac:chgData name="Mahendra Mahey" userId="31445217-d422-43cf-b829-b880f95738eb" providerId="ADAL" clId="{B9979C20-9DDA-486F-921F-2FE9217E3D14}" dt="2026-07-02T07:32:43.541" v="404" actId="20577"/>
          <ac:spMkLst>
            <pc:docMk/>
            <pc:sldMk cId="2722925708" sldId="267"/>
            <ac:spMk id="2" creationId="{10695D20-F199-79F7-5C57-35A34F930B51}"/>
          </ac:spMkLst>
        </pc:spChg>
        <pc:spChg chg="mod">
          <ac:chgData name="Mahendra Mahey" userId="31445217-d422-43cf-b829-b880f95738eb" providerId="ADAL" clId="{B9979C20-9DDA-486F-921F-2FE9217E3D14}" dt="2026-07-03T04:39:36.920" v="4908" actId="20577"/>
          <ac:spMkLst>
            <pc:docMk/>
            <pc:sldMk cId="2722925708" sldId="267"/>
            <ac:spMk id="3" creationId="{A058AA9A-4AB1-1774-34BD-AE3E66AEF937}"/>
          </ac:spMkLst>
        </pc:spChg>
      </pc:sldChg>
      <pc:sldChg chg="modSp new mod">
        <pc:chgData name="Mahendra Mahey" userId="31445217-d422-43cf-b829-b880f95738eb" providerId="ADAL" clId="{B9979C20-9DDA-486F-921F-2FE9217E3D14}" dt="2026-07-02T09:48:37.483" v="2804" actId="20577"/>
        <pc:sldMkLst>
          <pc:docMk/>
          <pc:sldMk cId="3507587971" sldId="269"/>
        </pc:sldMkLst>
        <pc:spChg chg="mod">
          <ac:chgData name="Mahendra Mahey" userId="31445217-d422-43cf-b829-b880f95738eb" providerId="ADAL" clId="{B9979C20-9DDA-486F-921F-2FE9217E3D14}" dt="2026-07-02T08:25:23.595" v="944" actId="20577"/>
          <ac:spMkLst>
            <pc:docMk/>
            <pc:sldMk cId="3507587971" sldId="269"/>
            <ac:spMk id="2" creationId="{092C92D4-F792-99C6-1B7B-58DD87717D63}"/>
          </ac:spMkLst>
        </pc:spChg>
        <pc:spChg chg="mod">
          <ac:chgData name="Mahendra Mahey" userId="31445217-d422-43cf-b829-b880f95738eb" providerId="ADAL" clId="{B9979C20-9DDA-486F-921F-2FE9217E3D14}" dt="2026-07-02T09:48:37.483" v="2804" actId="20577"/>
          <ac:spMkLst>
            <pc:docMk/>
            <pc:sldMk cId="3507587971" sldId="269"/>
            <ac:spMk id="3" creationId="{CEBD27D2-401C-9885-B49C-87FB63D56F44}"/>
          </ac:spMkLst>
        </pc:spChg>
      </pc:sldChg>
      <pc:sldChg chg="modSp new mod ord">
        <pc:chgData name="Mahendra Mahey" userId="31445217-d422-43cf-b829-b880f95738eb" providerId="ADAL" clId="{B9979C20-9DDA-486F-921F-2FE9217E3D14}" dt="2026-07-03T06:36:28.374" v="5020" actId="20577"/>
        <pc:sldMkLst>
          <pc:docMk/>
          <pc:sldMk cId="1442682445" sldId="271"/>
        </pc:sldMkLst>
        <pc:spChg chg="mod">
          <ac:chgData name="Mahendra Mahey" userId="31445217-d422-43cf-b829-b880f95738eb" providerId="ADAL" clId="{B9979C20-9DDA-486F-921F-2FE9217E3D14}" dt="2026-07-03T04:46:27.625" v="4919" actId="20577"/>
          <ac:spMkLst>
            <pc:docMk/>
            <pc:sldMk cId="1442682445" sldId="271"/>
            <ac:spMk id="2" creationId="{18D48EA0-AE55-A210-D397-12CB7859056F}"/>
          </ac:spMkLst>
        </pc:spChg>
        <pc:spChg chg="mod">
          <ac:chgData name="Mahendra Mahey" userId="31445217-d422-43cf-b829-b880f95738eb" providerId="ADAL" clId="{B9979C20-9DDA-486F-921F-2FE9217E3D14}" dt="2026-07-03T06:36:28.374" v="5020" actId="20577"/>
          <ac:spMkLst>
            <pc:docMk/>
            <pc:sldMk cId="1442682445" sldId="271"/>
            <ac:spMk id="3" creationId="{0FD822D2-A0B8-1611-0A28-B902270FEA25}"/>
          </ac:spMkLst>
        </pc:spChg>
      </pc:sldChg>
      <pc:sldChg chg="modSp add del mod ord modNotesTx">
        <pc:chgData name="Mahendra Mahey" userId="31445217-d422-43cf-b829-b880f95738eb" providerId="ADAL" clId="{B9979C20-9DDA-486F-921F-2FE9217E3D14}" dt="2026-07-03T04:41:40.714" v="4912" actId="20577"/>
        <pc:sldMkLst>
          <pc:docMk/>
          <pc:sldMk cId="1880610630" sldId="2148"/>
        </pc:sldMkLst>
        <pc:spChg chg="mod">
          <ac:chgData name="Mahendra Mahey" userId="31445217-d422-43cf-b829-b880f95738eb" providerId="ADAL" clId="{B9979C20-9DDA-486F-921F-2FE9217E3D14}" dt="2026-07-02T09:01:06.368" v="1304" actId="1076"/>
          <ac:spMkLst>
            <pc:docMk/>
            <pc:sldMk cId="1880610630" sldId="2148"/>
            <ac:spMk id="15362" creationId="{00000000-0000-0000-0000-000000000000}"/>
          </ac:spMkLst>
        </pc:spChg>
      </pc:sldChg>
      <pc:sldChg chg="modSp add mod modAnim">
        <pc:chgData name="Mahendra Mahey" userId="31445217-d422-43cf-b829-b880f95738eb" providerId="ADAL" clId="{B9979C20-9DDA-486F-921F-2FE9217E3D14}" dt="2026-07-03T04:49:24.567" v="5006" actId="20577"/>
        <pc:sldMkLst>
          <pc:docMk/>
          <pc:sldMk cId="3563764901" sldId="2254"/>
        </pc:sldMkLst>
        <pc:spChg chg="mod">
          <ac:chgData name="Mahendra Mahey" userId="31445217-d422-43cf-b829-b880f95738eb" providerId="ADAL" clId="{B9979C20-9DDA-486F-921F-2FE9217E3D14}" dt="2026-07-03T04:48:58.363" v="4993" actId="14100"/>
          <ac:spMkLst>
            <pc:docMk/>
            <pc:sldMk cId="3563764901" sldId="2254"/>
            <ac:spMk id="2" creationId="{00000000-0000-0000-0000-000000000000}"/>
          </ac:spMkLst>
        </pc:spChg>
        <pc:spChg chg="mod">
          <ac:chgData name="Mahendra Mahey" userId="31445217-d422-43cf-b829-b880f95738eb" providerId="ADAL" clId="{B9979C20-9DDA-486F-921F-2FE9217E3D14}" dt="2026-07-03T04:49:14.950" v="4995" actId="1076"/>
          <ac:spMkLst>
            <pc:docMk/>
            <pc:sldMk cId="3563764901" sldId="2254"/>
            <ac:spMk id="3" creationId="{00000000-0000-0000-0000-000000000000}"/>
          </ac:spMkLst>
        </pc:spChg>
        <pc:spChg chg="mod">
          <ac:chgData name="Mahendra Mahey" userId="31445217-d422-43cf-b829-b880f95738eb" providerId="ADAL" clId="{B9979C20-9DDA-486F-921F-2FE9217E3D14}" dt="2026-07-03T04:48:50.799" v="4991" actId="1076"/>
          <ac:spMkLst>
            <pc:docMk/>
            <pc:sldMk cId="3563764901" sldId="2254"/>
            <ac:spMk id="5" creationId="{00000000-0000-0000-0000-000000000000}"/>
          </ac:spMkLst>
        </pc:spChg>
        <pc:spChg chg="mod">
          <ac:chgData name="Mahendra Mahey" userId="31445217-d422-43cf-b829-b880f95738eb" providerId="ADAL" clId="{B9979C20-9DDA-486F-921F-2FE9217E3D14}" dt="2026-07-03T04:49:09.418" v="4994" actId="1076"/>
          <ac:spMkLst>
            <pc:docMk/>
            <pc:sldMk cId="3563764901" sldId="2254"/>
            <ac:spMk id="6" creationId="{00000000-0000-0000-0000-000000000000}"/>
          </ac:spMkLst>
        </pc:spChg>
        <pc:spChg chg="mod">
          <ac:chgData name="Mahendra Mahey" userId="31445217-d422-43cf-b829-b880f95738eb" providerId="ADAL" clId="{B9979C20-9DDA-486F-921F-2FE9217E3D14}" dt="2026-07-03T04:49:24.567" v="5006" actId="20577"/>
          <ac:spMkLst>
            <pc:docMk/>
            <pc:sldMk cId="3563764901" sldId="2254"/>
            <ac:spMk id="7" creationId="{00000000-0000-0000-0000-000000000000}"/>
          </ac:spMkLst>
        </pc:spChg>
      </pc:sldChg>
      <pc:sldChg chg="modSp add">
        <pc:chgData name="Mahendra Mahey" userId="31445217-d422-43cf-b829-b880f95738eb" providerId="ADAL" clId="{B9979C20-9DDA-486F-921F-2FE9217E3D14}" dt="2026-07-02T11:38:11.475" v="4447" actId="20577"/>
        <pc:sldMkLst>
          <pc:docMk/>
          <pc:sldMk cId="2315970222" sldId="2329"/>
        </pc:sldMkLst>
        <pc:spChg chg="mod">
          <ac:chgData name="Mahendra Mahey" userId="31445217-d422-43cf-b829-b880f95738eb" providerId="ADAL" clId="{B9979C20-9DDA-486F-921F-2FE9217E3D14}" dt="2026-07-02T11:38:11.475" v="4447" actId="20577"/>
          <ac:spMkLst>
            <pc:docMk/>
            <pc:sldMk cId="2315970222" sldId="2329"/>
            <ac:spMk id="5" creationId="{00000000-0000-0000-0000-000000000000}"/>
          </ac:spMkLst>
        </pc:spChg>
      </pc:sldChg>
      <pc:sldChg chg="modSp add mod modAnim">
        <pc:chgData name="Mahendra Mahey" userId="31445217-d422-43cf-b829-b880f95738eb" providerId="ADAL" clId="{B9979C20-9DDA-486F-921F-2FE9217E3D14}" dt="2026-07-02T11:49:44.044" v="4506" actId="20577"/>
        <pc:sldMkLst>
          <pc:docMk/>
          <pc:sldMk cId="2071860145" sldId="2373"/>
        </pc:sldMkLst>
        <pc:spChg chg="mod">
          <ac:chgData name="Mahendra Mahey" userId="31445217-d422-43cf-b829-b880f95738eb" providerId="ADAL" clId="{B9979C20-9DDA-486F-921F-2FE9217E3D14}" dt="2026-07-02T11:49:44.044" v="4506" actId="20577"/>
          <ac:spMkLst>
            <pc:docMk/>
            <pc:sldMk cId="2071860145" sldId="2373"/>
            <ac:spMk id="57346" creationId="{00000000-0000-0000-0000-000000000000}"/>
          </ac:spMkLst>
        </pc:spChg>
      </pc:sldChg>
      <pc:sldChg chg="modSp add mod modAnim">
        <pc:chgData name="Mahendra Mahey" userId="31445217-d422-43cf-b829-b880f95738eb" providerId="ADAL" clId="{B9979C20-9DDA-486F-921F-2FE9217E3D14}" dt="2026-07-02T11:49:36.345" v="4505" actId="207"/>
        <pc:sldMkLst>
          <pc:docMk/>
          <pc:sldMk cId="3995074173" sldId="2374"/>
        </pc:sldMkLst>
        <pc:spChg chg="mod">
          <ac:chgData name="Mahendra Mahey" userId="31445217-d422-43cf-b829-b880f95738eb" providerId="ADAL" clId="{B9979C20-9DDA-486F-921F-2FE9217E3D14}" dt="2026-07-02T11:49:36.345" v="4505" actId="207"/>
          <ac:spMkLst>
            <pc:docMk/>
            <pc:sldMk cId="3995074173" sldId="2374"/>
            <ac:spMk id="44034" creationId="{00000000-0000-0000-0000-000000000000}"/>
          </ac:spMkLst>
        </pc:spChg>
        <pc:picChg chg="mod">
          <ac:chgData name="Mahendra Mahey" userId="31445217-d422-43cf-b829-b880f95738eb" providerId="ADAL" clId="{B9979C20-9DDA-486F-921F-2FE9217E3D14}" dt="2026-07-02T11:49:20.422" v="4502" actId="1076"/>
          <ac:picMkLst>
            <pc:docMk/>
            <pc:sldMk cId="3995074173" sldId="2374"/>
            <ac:picMk id="3" creationId="{00000000-0000-0000-0000-000000000000}"/>
          </ac:picMkLst>
        </pc:picChg>
      </pc:sldChg>
      <pc:sldChg chg="modSp add mod ord modAnim">
        <pc:chgData name="Mahendra Mahey" userId="31445217-d422-43cf-b829-b880f95738eb" providerId="ADAL" clId="{B9979C20-9DDA-486F-921F-2FE9217E3D14}" dt="2026-07-02T12:00:18.391" v="4851" actId="20577"/>
        <pc:sldMkLst>
          <pc:docMk/>
          <pc:sldMk cId="187400021" sldId="2443"/>
        </pc:sldMkLst>
        <pc:spChg chg="mod">
          <ac:chgData name="Mahendra Mahey" userId="31445217-d422-43cf-b829-b880f95738eb" providerId="ADAL" clId="{B9979C20-9DDA-486F-921F-2FE9217E3D14}" dt="2026-07-02T09:33:50.508" v="2067" actId="20577"/>
          <ac:spMkLst>
            <pc:docMk/>
            <pc:sldMk cId="187400021" sldId="2443"/>
            <ac:spMk id="3" creationId="{00000000-0000-0000-0000-000000000000}"/>
          </ac:spMkLst>
        </pc:spChg>
        <pc:spChg chg="mod">
          <ac:chgData name="Mahendra Mahey" userId="31445217-d422-43cf-b829-b880f95738eb" providerId="ADAL" clId="{B9979C20-9DDA-486F-921F-2FE9217E3D14}" dt="2026-07-02T09:33:31.343" v="2064" actId="20577"/>
          <ac:spMkLst>
            <pc:docMk/>
            <pc:sldMk cId="187400021" sldId="2443"/>
            <ac:spMk id="5" creationId="{00000000-0000-0000-0000-000000000000}"/>
          </ac:spMkLst>
        </pc:spChg>
        <pc:spChg chg="mod">
          <ac:chgData name="Mahendra Mahey" userId="31445217-d422-43cf-b829-b880f95738eb" providerId="ADAL" clId="{B9979C20-9DDA-486F-921F-2FE9217E3D14}" dt="2026-07-02T12:00:18.391" v="4851" actId="20577"/>
          <ac:spMkLst>
            <pc:docMk/>
            <pc:sldMk cId="187400021" sldId="2443"/>
            <ac:spMk id="10" creationId="{00000000-0000-0000-0000-000000000000}"/>
          </ac:spMkLst>
        </pc:spChg>
        <pc:spChg chg="mod">
          <ac:chgData name="Mahendra Mahey" userId="31445217-d422-43cf-b829-b880f95738eb" providerId="ADAL" clId="{B9979C20-9DDA-486F-921F-2FE9217E3D14}" dt="2026-07-02T09:33:26.503" v="2063" actId="1076"/>
          <ac:spMkLst>
            <pc:docMk/>
            <pc:sldMk cId="187400021" sldId="2443"/>
            <ac:spMk id="30722" creationId="{00000000-0000-0000-0000-000000000000}"/>
          </ac:spMkLst>
        </pc:spChg>
        <pc:spChg chg="mod">
          <ac:chgData name="Mahendra Mahey" userId="31445217-d422-43cf-b829-b880f95738eb" providerId="ADAL" clId="{B9979C20-9DDA-486F-921F-2FE9217E3D14}" dt="2026-07-02T09:33:40.410" v="2066" actId="20577"/>
          <ac:spMkLst>
            <pc:docMk/>
            <pc:sldMk cId="187400021" sldId="2443"/>
            <ac:spMk id="30729" creationId="{00000000-0000-0000-0000-000000000000}"/>
          </ac:spMkLst>
        </pc:spChg>
      </pc:sldChg>
      <pc:sldChg chg="modSp add mod ord">
        <pc:chgData name="Mahendra Mahey" userId="31445217-d422-43cf-b829-b880f95738eb" providerId="ADAL" clId="{B9979C20-9DDA-486F-921F-2FE9217E3D14}" dt="2026-07-02T11:45:09.491" v="4487" actId="1076"/>
        <pc:sldMkLst>
          <pc:docMk/>
          <pc:sldMk cId="1207807448" sldId="2606"/>
        </pc:sldMkLst>
        <pc:spChg chg="mod">
          <ac:chgData name="Mahendra Mahey" userId="31445217-d422-43cf-b829-b880f95738eb" providerId="ADAL" clId="{B9979C20-9DDA-486F-921F-2FE9217E3D14}" dt="2026-07-02T11:45:09.491" v="4487" actId="1076"/>
          <ac:spMkLst>
            <pc:docMk/>
            <pc:sldMk cId="1207807448" sldId="2606"/>
            <ac:spMk id="48" creationId="{00000000-0000-0000-0000-000000000000}"/>
          </ac:spMkLst>
        </pc:spChg>
      </pc:sldChg>
      <pc:sldChg chg="addSp delSp modSp new mod ord">
        <pc:chgData name="Mahendra Mahey" userId="31445217-d422-43cf-b829-b880f95738eb" providerId="ADAL" clId="{B9979C20-9DDA-486F-921F-2FE9217E3D14}" dt="2026-07-03T04:49:58.389" v="5012" actId="313"/>
        <pc:sldMkLst>
          <pc:docMk/>
          <pc:sldMk cId="3952497213" sldId="2607"/>
        </pc:sldMkLst>
        <pc:spChg chg="mod">
          <ac:chgData name="Mahendra Mahey" userId="31445217-d422-43cf-b829-b880f95738eb" providerId="ADAL" clId="{B9979C20-9DDA-486F-921F-2FE9217E3D14}" dt="2026-07-03T04:49:58.389" v="5012" actId="313"/>
          <ac:spMkLst>
            <pc:docMk/>
            <pc:sldMk cId="3952497213" sldId="2607"/>
            <ac:spMk id="2" creationId="{E270C10A-8DF3-33BB-E24F-1614EED1DAE1}"/>
          </ac:spMkLst>
        </pc:spChg>
        <pc:spChg chg="add mod">
          <ac:chgData name="Mahendra Mahey" userId="31445217-d422-43cf-b829-b880f95738eb" providerId="ADAL" clId="{B9979C20-9DDA-486F-921F-2FE9217E3D14}" dt="2026-07-02T09:15:21.586" v="1546" actId="1076"/>
          <ac:spMkLst>
            <pc:docMk/>
            <pc:sldMk cId="3952497213" sldId="2607"/>
            <ac:spMk id="6" creationId="{3B6CE5A2-5525-5463-52E0-BE37A48F6273}"/>
          </ac:spMkLst>
        </pc:spChg>
        <pc:picChg chg="add mod">
          <ac:chgData name="Mahendra Mahey" userId="31445217-d422-43cf-b829-b880f95738eb" providerId="ADAL" clId="{B9979C20-9DDA-486F-921F-2FE9217E3D14}" dt="2026-07-02T09:14:44.187" v="1538" actId="1076"/>
          <ac:picMkLst>
            <pc:docMk/>
            <pc:sldMk cId="3952497213" sldId="2607"/>
            <ac:picMk id="4" creationId="{5307620B-D56B-E190-2F5A-1A902836D524}"/>
          </ac:picMkLst>
        </pc:picChg>
      </pc:sldChg>
      <pc:sldChg chg="modSp new mod">
        <pc:chgData name="Mahendra Mahey" userId="31445217-d422-43cf-b829-b880f95738eb" providerId="ADAL" clId="{B9979C20-9DDA-486F-921F-2FE9217E3D14}" dt="2026-07-03T06:36:43.672" v="5033" actId="20577"/>
        <pc:sldMkLst>
          <pc:docMk/>
          <pc:sldMk cId="470535801" sldId="2608"/>
        </pc:sldMkLst>
        <pc:spChg chg="mod">
          <ac:chgData name="Mahendra Mahey" userId="31445217-d422-43cf-b829-b880f95738eb" providerId="ADAL" clId="{B9979C20-9DDA-486F-921F-2FE9217E3D14}" dt="2026-07-02T09:23:43.802" v="1809" actId="20577"/>
          <ac:spMkLst>
            <pc:docMk/>
            <pc:sldMk cId="470535801" sldId="2608"/>
            <ac:spMk id="2" creationId="{3090A213-6D9E-97EA-3810-36A909CA2D2B}"/>
          </ac:spMkLst>
        </pc:spChg>
        <pc:spChg chg="mod">
          <ac:chgData name="Mahendra Mahey" userId="31445217-d422-43cf-b829-b880f95738eb" providerId="ADAL" clId="{B9979C20-9DDA-486F-921F-2FE9217E3D14}" dt="2026-07-03T06:36:43.672" v="5033" actId="20577"/>
          <ac:spMkLst>
            <pc:docMk/>
            <pc:sldMk cId="470535801" sldId="2608"/>
            <ac:spMk id="3" creationId="{BEC18DF2-F4B5-F1F5-9051-FAADDE234E99}"/>
          </ac:spMkLst>
        </pc:spChg>
      </pc:sldChg>
      <pc:sldChg chg="addSp delSp modSp new mod">
        <pc:chgData name="Mahendra Mahey" userId="31445217-d422-43cf-b829-b880f95738eb" providerId="ADAL" clId="{B9979C20-9DDA-486F-921F-2FE9217E3D14}" dt="2026-07-02T10:29:40.229" v="4232" actId="14100"/>
        <pc:sldMkLst>
          <pc:docMk/>
          <pc:sldMk cId="4105213623" sldId="2610"/>
        </pc:sldMkLst>
        <pc:spChg chg="mod">
          <ac:chgData name="Mahendra Mahey" userId="31445217-d422-43cf-b829-b880f95738eb" providerId="ADAL" clId="{B9979C20-9DDA-486F-921F-2FE9217E3D14}" dt="2026-07-02T10:25:20.113" v="4069" actId="20577"/>
          <ac:spMkLst>
            <pc:docMk/>
            <pc:sldMk cId="4105213623" sldId="2610"/>
            <ac:spMk id="2" creationId="{9B5152FA-49A7-4941-02F4-41E939F9241A}"/>
          </ac:spMkLst>
        </pc:spChg>
        <pc:spChg chg="add mod">
          <ac:chgData name="Mahendra Mahey" userId="31445217-d422-43cf-b829-b880f95738eb" providerId="ADAL" clId="{B9979C20-9DDA-486F-921F-2FE9217E3D14}" dt="2026-07-02T10:29:40.229" v="4232" actId="14100"/>
          <ac:spMkLst>
            <pc:docMk/>
            <pc:sldMk cId="4105213623" sldId="2610"/>
            <ac:spMk id="6" creationId="{B8D33AFE-C6E7-0F59-8AD6-34A363641053}"/>
          </ac:spMkLst>
        </pc:spChg>
        <pc:picChg chg="add">
          <ac:chgData name="Mahendra Mahey" userId="31445217-d422-43cf-b829-b880f95738eb" providerId="ADAL" clId="{B9979C20-9DDA-486F-921F-2FE9217E3D14}" dt="2026-07-02T09:30:00.509" v="2036" actId="22"/>
          <ac:picMkLst>
            <pc:docMk/>
            <pc:sldMk cId="4105213623" sldId="2610"/>
            <ac:picMk id="5" creationId="{0AF89BFC-C10C-0D25-8C2A-A8B2D460F98B}"/>
          </ac:picMkLst>
        </pc:picChg>
      </pc:sldChg>
      <pc:sldChg chg="modSp new mod">
        <pc:chgData name="Mahendra Mahey" userId="31445217-d422-43cf-b829-b880f95738eb" providerId="ADAL" clId="{B9979C20-9DDA-486F-921F-2FE9217E3D14}" dt="2026-07-03T06:37:04.870" v="5047" actId="20577"/>
        <pc:sldMkLst>
          <pc:docMk/>
          <pc:sldMk cId="1968609537" sldId="2611"/>
        </pc:sldMkLst>
        <pc:spChg chg="mod">
          <ac:chgData name="Mahendra Mahey" userId="31445217-d422-43cf-b829-b880f95738eb" providerId="ADAL" clId="{B9979C20-9DDA-486F-921F-2FE9217E3D14}" dt="2026-07-02T09:37:42.783" v="2330" actId="20577"/>
          <ac:spMkLst>
            <pc:docMk/>
            <pc:sldMk cId="1968609537" sldId="2611"/>
            <ac:spMk id="2" creationId="{93B1F4B9-7DFD-7238-30DC-0D72D29A3BAD}"/>
          </ac:spMkLst>
        </pc:spChg>
        <pc:spChg chg="mod">
          <ac:chgData name="Mahendra Mahey" userId="31445217-d422-43cf-b829-b880f95738eb" providerId="ADAL" clId="{B9979C20-9DDA-486F-921F-2FE9217E3D14}" dt="2026-07-03T06:37:04.870" v="5047" actId="20577"/>
          <ac:spMkLst>
            <pc:docMk/>
            <pc:sldMk cId="1968609537" sldId="2611"/>
            <ac:spMk id="3" creationId="{D1561BF8-B74B-4C17-68BB-307E94FABE29}"/>
          </ac:spMkLst>
        </pc:spChg>
      </pc:sldChg>
      <pc:sldChg chg="modSp new mod">
        <pc:chgData name="Mahendra Mahey" userId="31445217-d422-43cf-b829-b880f95738eb" providerId="ADAL" clId="{B9979C20-9DDA-486F-921F-2FE9217E3D14}" dt="2026-07-02T11:55:53.976" v="4684" actId="20577"/>
        <pc:sldMkLst>
          <pc:docMk/>
          <pc:sldMk cId="48470933" sldId="2612"/>
        </pc:sldMkLst>
        <pc:spChg chg="mod">
          <ac:chgData name="Mahendra Mahey" userId="31445217-d422-43cf-b829-b880f95738eb" providerId="ADAL" clId="{B9979C20-9DDA-486F-921F-2FE9217E3D14}" dt="2026-07-02T11:55:39.269" v="4662" actId="20577"/>
          <ac:spMkLst>
            <pc:docMk/>
            <pc:sldMk cId="48470933" sldId="2612"/>
            <ac:spMk id="2" creationId="{921EA686-4428-B5CA-1A1B-B677581A180C}"/>
          </ac:spMkLst>
        </pc:spChg>
        <pc:spChg chg="mod">
          <ac:chgData name="Mahendra Mahey" userId="31445217-d422-43cf-b829-b880f95738eb" providerId="ADAL" clId="{B9979C20-9DDA-486F-921F-2FE9217E3D14}" dt="2026-07-02T11:55:53.976" v="4684" actId="20577"/>
          <ac:spMkLst>
            <pc:docMk/>
            <pc:sldMk cId="48470933" sldId="2612"/>
            <ac:spMk id="3" creationId="{BC428F4D-9EA4-D3B8-CA83-F9247D7BB052}"/>
          </ac:spMkLst>
        </pc:spChg>
      </pc:sldChg>
      <pc:sldChg chg="modSp new mod ord addAnim delAnim modAnim">
        <pc:chgData name="Mahendra Mahey" userId="31445217-d422-43cf-b829-b880f95738eb" providerId="ADAL" clId="{B9979C20-9DDA-486F-921F-2FE9217E3D14}" dt="2026-07-02T11:50:25.189" v="4514"/>
        <pc:sldMkLst>
          <pc:docMk/>
          <pc:sldMk cId="4042030896" sldId="2613"/>
        </pc:sldMkLst>
        <pc:spChg chg="mod">
          <ac:chgData name="Mahendra Mahey" userId="31445217-d422-43cf-b829-b880f95738eb" providerId="ADAL" clId="{B9979C20-9DDA-486F-921F-2FE9217E3D14}" dt="2026-07-02T09:44:33.266" v="2693" actId="1076"/>
          <ac:spMkLst>
            <pc:docMk/>
            <pc:sldMk cId="4042030896" sldId="2613"/>
            <ac:spMk id="2" creationId="{DA4E94B4-FEF7-3906-73AD-7E66A80377E2}"/>
          </ac:spMkLst>
        </pc:spChg>
        <pc:spChg chg="mod">
          <ac:chgData name="Mahendra Mahey" userId="31445217-d422-43cf-b829-b880f95738eb" providerId="ADAL" clId="{B9979C20-9DDA-486F-921F-2FE9217E3D14}" dt="2026-07-02T11:50:05.875" v="4509" actId="1076"/>
          <ac:spMkLst>
            <pc:docMk/>
            <pc:sldMk cId="4042030896" sldId="2613"/>
            <ac:spMk id="3" creationId="{F73B3FA1-60CB-21DD-5326-9CD4392328D8}"/>
          </ac:spMkLst>
        </pc:spChg>
      </pc:sldChg>
      <pc:sldChg chg="addSp modSp new mod">
        <pc:chgData name="Mahendra Mahey" userId="31445217-d422-43cf-b829-b880f95738eb" providerId="ADAL" clId="{B9979C20-9DDA-486F-921F-2FE9217E3D14}" dt="2026-07-05T04:24:57.985" v="5225" actId="20577"/>
        <pc:sldMkLst>
          <pc:docMk/>
          <pc:sldMk cId="2915213372" sldId="2614"/>
        </pc:sldMkLst>
        <pc:spChg chg="mod">
          <ac:chgData name="Mahendra Mahey" userId="31445217-d422-43cf-b829-b880f95738eb" providerId="ADAL" clId="{B9979C20-9DDA-486F-921F-2FE9217E3D14}" dt="2026-07-02T09:51:52.899" v="2808"/>
          <ac:spMkLst>
            <pc:docMk/>
            <pc:sldMk cId="2915213372" sldId="2614"/>
            <ac:spMk id="2" creationId="{C33DAF4B-9C30-A21C-A023-C48E6EB70B24}"/>
          </ac:spMkLst>
        </pc:spChg>
        <pc:spChg chg="mod">
          <ac:chgData name="Mahendra Mahey" userId="31445217-d422-43cf-b829-b880f95738eb" providerId="ADAL" clId="{B9979C20-9DDA-486F-921F-2FE9217E3D14}" dt="2026-07-05T04:24:57.985" v="5225" actId="20577"/>
          <ac:spMkLst>
            <pc:docMk/>
            <pc:sldMk cId="2915213372" sldId="2614"/>
            <ac:spMk id="3" creationId="{394032B8-6508-68BF-8DDE-F8C2DB78893A}"/>
          </ac:spMkLst>
        </pc:spChg>
        <pc:picChg chg="add mod">
          <ac:chgData name="Mahendra Mahey" userId="31445217-d422-43cf-b829-b880f95738eb" providerId="ADAL" clId="{B9979C20-9DDA-486F-921F-2FE9217E3D14}" dt="2026-07-02T11:51:44.405" v="4519" actId="1076"/>
          <ac:picMkLst>
            <pc:docMk/>
            <pc:sldMk cId="2915213372" sldId="2614"/>
            <ac:picMk id="5" creationId="{25CE16E8-4514-911D-CC25-BA8230B3AACA}"/>
          </ac:picMkLst>
        </pc:picChg>
      </pc:sldChg>
      <pc:sldChg chg="modSp new mod">
        <pc:chgData name="Mahendra Mahey" userId="31445217-d422-43cf-b829-b880f95738eb" providerId="ADAL" clId="{B9979C20-9DDA-486F-921F-2FE9217E3D14}" dt="2026-07-03T06:38:38.458" v="5051" actId="20577"/>
        <pc:sldMkLst>
          <pc:docMk/>
          <pc:sldMk cId="2581837187" sldId="2615"/>
        </pc:sldMkLst>
        <pc:spChg chg="mod">
          <ac:chgData name="Mahendra Mahey" userId="31445217-d422-43cf-b829-b880f95738eb" providerId="ADAL" clId="{B9979C20-9DDA-486F-921F-2FE9217E3D14}" dt="2026-07-02T09:52:43.667" v="2896" actId="1076"/>
          <ac:spMkLst>
            <pc:docMk/>
            <pc:sldMk cId="2581837187" sldId="2615"/>
            <ac:spMk id="2" creationId="{90194BE8-B40E-8E96-9CE2-C0B96C8209D0}"/>
          </ac:spMkLst>
        </pc:spChg>
        <pc:spChg chg="mod">
          <ac:chgData name="Mahendra Mahey" userId="31445217-d422-43cf-b829-b880f95738eb" providerId="ADAL" clId="{B9979C20-9DDA-486F-921F-2FE9217E3D14}" dt="2026-07-03T06:38:38.458" v="5051" actId="20577"/>
          <ac:spMkLst>
            <pc:docMk/>
            <pc:sldMk cId="2581837187" sldId="2615"/>
            <ac:spMk id="3" creationId="{80128191-10A0-5644-DF49-BAACF44D5D98}"/>
          </ac:spMkLst>
        </pc:spChg>
      </pc:sldChg>
      <pc:sldChg chg="addSp modSp new mod">
        <pc:chgData name="Mahendra Mahey" userId="31445217-d422-43cf-b829-b880f95738eb" providerId="ADAL" clId="{B9979C20-9DDA-486F-921F-2FE9217E3D14}" dt="2026-07-02T10:10:04.551" v="3479" actId="1076"/>
        <pc:sldMkLst>
          <pc:docMk/>
          <pc:sldMk cId="2712660547" sldId="2616"/>
        </pc:sldMkLst>
        <pc:spChg chg="mod">
          <ac:chgData name="Mahendra Mahey" userId="31445217-d422-43cf-b829-b880f95738eb" providerId="ADAL" clId="{B9979C20-9DDA-486F-921F-2FE9217E3D14}" dt="2026-07-02T09:53:26.899" v="2926" actId="14100"/>
          <ac:spMkLst>
            <pc:docMk/>
            <pc:sldMk cId="2712660547" sldId="2616"/>
            <ac:spMk id="2" creationId="{6D83876B-D749-AC5C-4C34-C297D2927BBF}"/>
          </ac:spMkLst>
        </pc:spChg>
        <pc:spChg chg="mod">
          <ac:chgData name="Mahendra Mahey" userId="31445217-d422-43cf-b829-b880f95738eb" providerId="ADAL" clId="{B9979C20-9DDA-486F-921F-2FE9217E3D14}" dt="2026-07-02T09:53:45.482" v="2930" actId="14100"/>
          <ac:spMkLst>
            <pc:docMk/>
            <pc:sldMk cId="2712660547" sldId="2616"/>
            <ac:spMk id="3" creationId="{AF95ABF5-764B-6697-5E45-7568A881C799}"/>
          </ac:spMkLst>
        </pc:spChg>
        <pc:picChg chg="add mod">
          <ac:chgData name="Mahendra Mahey" userId="31445217-d422-43cf-b829-b880f95738eb" providerId="ADAL" clId="{B9979C20-9DDA-486F-921F-2FE9217E3D14}" dt="2026-07-02T10:10:04.551" v="3479" actId="1076"/>
          <ac:picMkLst>
            <pc:docMk/>
            <pc:sldMk cId="2712660547" sldId="2616"/>
            <ac:picMk id="4" creationId="{ADC1BD87-7936-BAF5-1683-E84577CACF20}"/>
          </ac:picMkLst>
        </pc:picChg>
      </pc:sldChg>
      <pc:sldChg chg="addSp delSp modSp new mod">
        <pc:chgData name="Mahendra Mahey" userId="31445217-d422-43cf-b829-b880f95738eb" providerId="ADAL" clId="{B9979C20-9DDA-486F-921F-2FE9217E3D14}" dt="2026-07-07T08:26:44.018" v="5471" actId="1076"/>
        <pc:sldMkLst>
          <pc:docMk/>
          <pc:sldMk cId="3725847038" sldId="2617"/>
        </pc:sldMkLst>
        <pc:spChg chg="mod">
          <ac:chgData name="Mahendra Mahey" userId="31445217-d422-43cf-b829-b880f95738eb" providerId="ADAL" clId="{B9979C20-9DDA-486F-921F-2FE9217E3D14}" dt="2026-07-05T04:18:15.568" v="5077" actId="20577"/>
          <ac:spMkLst>
            <pc:docMk/>
            <pc:sldMk cId="3725847038" sldId="2617"/>
            <ac:spMk id="2" creationId="{334AFC36-6A83-08C3-9477-29B4E5D33841}"/>
          </ac:spMkLst>
        </pc:spChg>
        <pc:spChg chg="mod">
          <ac:chgData name="Mahendra Mahey" userId="31445217-d422-43cf-b829-b880f95738eb" providerId="ADAL" clId="{B9979C20-9DDA-486F-921F-2FE9217E3D14}" dt="2026-07-05T04:58:47.844" v="5350" actId="12"/>
          <ac:spMkLst>
            <pc:docMk/>
            <pc:sldMk cId="3725847038" sldId="2617"/>
            <ac:spMk id="3" creationId="{9BC94168-441E-EBDF-E17F-9DF4F50969A4}"/>
          </ac:spMkLst>
        </pc:spChg>
        <pc:spChg chg="add mod">
          <ac:chgData name="Mahendra Mahey" userId="31445217-d422-43cf-b829-b880f95738eb" providerId="ADAL" clId="{B9979C20-9DDA-486F-921F-2FE9217E3D14}" dt="2026-07-05T04:58:11.244" v="5339"/>
          <ac:spMkLst>
            <pc:docMk/>
            <pc:sldMk cId="3725847038" sldId="2617"/>
            <ac:spMk id="14" creationId="{CBEFD726-9CBB-B7C4-6C43-0D433BF9792B}"/>
          </ac:spMkLst>
        </pc:spChg>
        <pc:spChg chg="add mod">
          <ac:chgData name="Mahendra Mahey" userId="31445217-d422-43cf-b829-b880f95738eb" providerId="ADAL" clId="{B9979C20-9DDA-486F-921F-2FE9217E3D14}" dt="2026-07-05T05:01:04.143" v="5469" actId="3626"/>
          <ac:spMkLst>
            <pc:docMk/>
            <pc:sldMk cId="3725847038" sldId="2617"/>
            <ac:spMk id="16" creationId="{2B57CB70-CB26-FA1C-C375-992158A1A781}"/>
          </ac:spMkLst>
        </pc:spChg>
        <pc:spChg chg="add mod">
          <ac:chgData name="Mahendra Mahey" userId="31445217-d422-43cf-b829-b880f95738eb" providerId="ADAL" clId="{B9979C20-9DDA-486F-921F-2FE9217E3D14}" dt="2026-07-05T05:01:09.728" v="5470" actId="5793"/>
          <ac:spMkLst>
            <pc:docMk/>
            <pc:sldMk cId="3725847038" sldId="2617"/>
            <ac:spMk id="18" creationId="{B3B6BFCE-4867-0976-06B4-508F7C6D7566}"/>
          </ac:spMkLst>
        </pc:spChg>
        <pc:picChg chg="add mod">
          <ac:chgData name="Mahendra Mahey" userId="31445217-d422-43cf-b829-b880f95738eb" providerId="ADAL" clId="{B9979C20-9DDA-486F-921F-2FE9217E3D14}" dt="2026-07-05T04:18:21.488" v="5078" actId="14100"/>
          <ac:picMkLst>
            <pc:docMk/>
            <pc:sldMk cId="3725847038" sldId="2617"/>
            <ac:picMk id="4" creationId="{1C71260D-556D-BC78-5668-BD4AA5A9DC25}"/>
          </ac:picMkLst>
        </pc:picChg>
        <pc:picChg chg="add mod">
          <ac:chgData name="Mahendra Mahey" userId="31445217-d422-43cf-b829-b880f95738eb" providerId="ADAL" clId="{B9979C20-9DDA-486F-921F-2FE9217E3D14}" dt="2026-07-07T08:26:44.018" v="5471" actId="1076"/>
          <ac:picMkLst>
            <pc:docMk/>
            <pc:sldMk cId="3725847038" sldId="2617"/>
            <ac:picMk id="5" creationId="{317E3CD8-D05F-BCBB-D790-3EB541CE10D4}"/>
          </ac:picMkLst>
        </pc:picChg>
        <pc:picChg chg="add mod">
          <ac:chgData name="Mahendra Mahey" userId="31445217-d422-43cf-b829-b880f95738eb" providerId="ADAL" clId="{B9979C20-9DDA-486F-921F-2FE9217E3D14}" dt="2026-07-05T04:58:57.779" v="5354" actId="1076"/>
          <ac:picMkLst>
            <pc:docMk/>
            <pc:sldMk cId="3725847038" sldId="2617"/>
            <ac:picMk id="12" creationId="{15F86B47-73D3-F14A-ACB7-EDAEFE46B82B}"/>
          </ac:picMkLst>
        </pc:picChg>
      </pc:sldChg>
      <pc:sldChg chg="modSp new mod">
        <pc:chgData name="Mahendra Mahey" userId="31445217-d422-43cf-b829-b880f95738eb" providerId="ADAL" clId="{B9979C20-9DDA-486F-921F-2FE9217E3D14}" dt="2026-07-05T04:19:28.277" v="5129" actId="20577"/>
        <pc:sldMkLst>
          <pc:docMk/>
          <pc:sldMk cId="344528772" sldId="2618"/>
        </pc:sldMkLst>
        <pc:spChg chg="mod">
          <ac:chgData name="Mahendra Mahey" userId="31445217-d422-43cf-b829-b880f95738eb" providerId="ADAL" clId="{B9979C20-9DDA-486F-921F-2FE9217E3D14}" dt="2026-07-02T09:54:59.465" v="2964" actId="14100"/>
          <ac:spMkLst>
            <pc:docMk/>
            <pc:sldMk cId="344528772" sldId="2618"/>
            <ac:spMk id="2" creationId="{4B1E7DC1-26FF-574D-E253-6F00C8D3E2D5}"/>
          </ac:spMkLst>
        </pc:spChg>
        <pc:spChg chg="mod">
          <ac:chgData name="Mahendra Mahey" userId="31445217-d422-43cf-b829-b880f95738eb" providerId="ADAL" clId="{B9979C20-9DDA-486F-921F-2FE9217E3D14}" dt="2026-07-05T04:19:28.277" v="5129" actId="20577"/>
          <ac:spMkLst>
            <pc:docMk/>
            <pc:sldMk cId="344528772" sldId="2618"/>
            <ac:spMk id="3" creationId="{D988F25C-57B5-5235-7FFE-C36C2D7BA372}"/>
          </ac:spMkLst>
        </pc:spChg>
      </pc:sldChg>
      <pc:sldChg chg="addSp modSp new mod">
        <pc:chgData name="Mahendra Mahey" userId="31445217-d422-43cf-b829-b880f95738eb" providerId="ADAL" clId="{B9979C20-9DDA-486F-921F-2FE9217E3D14}" dt="2026-07-03T06:26:13.004" v="5014" actId="1076"/>
        <pc:sldMkLst>
          <pc:docMk/>
          <pc:sldMk cId="2083921237" sldId="2628"/>
        </pc:sldMkLst>
        <pc:spChg chg="mod">
          <ac:chgData name="Mahendra Mahey" userId="31445217-d422-43cf-b829-b880f95738eb" providerId="ADAL" clId="{B9979C20-9DDA-486F-921F-2FE9217E3D14}" dt="2026-07-02T10:09:22.247" v="3475" actId="14100"/>
          <ac:spMkLst>
            <pc:docMk/>
            <pc:sldMk cId="2083921237" sldId="2628"/>
            <ac:spMk id="2" creationId="{513B3BE6-E7AD-F7AF-06B0-868925557D7D}"/>
          </ac:spMkLst>
        </pc:spChg>
        <pc:spChg chg="mod">
          <ac:chgData name="Mahendra Mahey" userId="31445217-d422-43cf-b829-b880f95738eb" providerId="ADAL" clId="{B9979C20-9DDA-486F-921F-2FE9217E3D14}" dt="2026-07-03T06:26:13.004" v="5014" actId="1076"/>
          <ac:spMkLst>
            <pc:docMk/>
            <pc:sldMk cId="2083921237" sldId="2628"/>
            <ac:spMk id="3" creationId="{A0EAF36A-D6F6-34E4-42E0-BD2ADE3DFE29}"/>
          </ac:spMkLst>
        </pc:spChg>
        <pc:picChg chg="add mod modCrop">
          <ac:chgData name="Mahendra Mahey" userId="31445217-d422-43cf-b829-b880f95738eb" providerId="ADAL" clId="{B9979C20-9DDA-486F-921F-2FE9217E3D14}" dt="2026-07-02T10:28:57.686" v="4206" actId="14100"/>
          <ac:picMkLst>
            <pc:docMk/>
            <pc:sldMk cId="2083921237" sldId="2628"/>
            <ac:picMk id="5" creationId="{B994BB0A-428E-E13F-8E67-4D90E7A2C1FC}"/>
          </ac:picMkLst>
        </pc:picChg>
      </pc:sldChg>
      <pc:sldChg chg="addSp delSp modSp new mod">
        <pc:chgData name="Mahendra Mahey" userId="31445217-d422-43cf-b829-b880f95738eb" providerId="ADAL" clId="{B9979C20-9DDA-486F-921F-2FE9217E3D14}" dt="2026-07-05T04:59:16.612" v="5393" actId="20577"/>
        <pc:sldMkLst>
          <pc:docMk/>
          <pc:sldMk cId="1803695148" sldId="2629"/>
        </pc:sldMkLst>
        <pc:spChg chg="add mod">
          <ac:chgData name="Mahendra Mahey" userId="31445217-d422-43cf-b829-b880f95738eb" providerId="ADAL" clId="{B9979C20-9DDA-486F-921F-2FE9217E3D14}" dt="2026-07-05T04:59:16.612" v="5393" actId="20577"/>
          <ac:spMkLst>
            <pc:docMk/>
            <pc:sldMk cId="1803695148" sldId="2629"/>
            <ac:spMk id="2" creationId="{B1C2CED6-24CE-6A48-9418-7862505DAD14}"/>
          </ac:spMkLst>
        </pc:spChg>
        <pc:spChg chg="add mod">
          <ac:chgData name="Mahendra Mahey" userId="31445217-d422-43cf-b829-b880f95738eb" providerId="ADAL" clId="{B9979C20-9DDA-486F-921F-2FE9217E3D14}" dt="2026-07-05T04:55:08.961" v="5275"/>
          <ac:spMkLst>
            <pc:docMk/>
            <pc:sldMk cId="1803695148" sldId="2629"/>
            <ac:spMk id="5" creationId="{BE7EDDBF-82C5-F896-52E5-0F7604CF149D}"/>
          </ac:spMkLst>
        </pc:spChg>
        <pc:graphicFrameChg chg="add mod modGraphic">
          <ac:chgData name="Mahendra Mahey" userId="31445217-d422-43cf-b829-b880f95738eb" providerId="ADAL" clId="{B9979C20-9DDA-486F-921F-2FE9217E3D14}" dt="2026-07-05T04:56:46.728" v="5326" actId="20577"/>
          <ac:graphicFrameMkLst>
            <pc:docMk/>
            <pc:sldMk cId="1803695148" sldId="2629"/>
            <ac:graphicFrameMk id="4" creationId="{132EEE1D-CCB8-2420-9885-28DB11F84DB0}"/>
          </ac:graphicFrameMkLst>
        </pc:graphicFrameChg>
      </pc:sldChg>
      <pc:sldChg chg="modSp new mod ord">
        <pc:chgData name="Mahendra Mahey" userId="31445217-d422-43cf-b829-b880f95738eb" providerId="ADAL" clId="{B9979C20-9DDA-486F-921F-2FE9217E3D14}" dt="2026-07-05T04:59:46.776" v="5460" actId="20577"/>
        <pc:sldMkLst>
          <pc:docMk/>
          <pc:sldMk cId="3694253347" sldId="2630"/>
        </pc:sldMkLst>
        <pc:spChg chg="mod">
          <ac:chgData name="Mahendra Mahey" userId="31445217-d422-43cf-b829-b880f95738eb" providerId="ADAL" clId="{B9979C20-9DDA-486F-921F-2FE9217E3D14}" dt="2026-07-05T04:59:46.776" v="5460" actId="20577"/>
          <ac:spMkLst>
            <pc:docMk/>
            <pc:sldMk cId="3694253347" sldId="2630"/>
            <ac:spMk id="2" creationId="{B09797AC-5BAD-26EE-FC85-8BE4579C90B4}"/>
          </ac:spMkLst>
        </pc:spChg>
        <pc:spChg chg="mod">
          <ac:chgData name="Mahendra Mahey" userId="31445217-d422-43cf-b829-b880f95738eb" providerId="ADAL" clId="{B9979C20-9DDA-486F-921F-2FE9217E3D14}" dt="2026-07-05T04:19:45.555" v="5135" actId="5793"/>
          <ac:spMkLst>
            <pc:docMk/>
            <pc:sldMk cId="3694253347" sldId="2630"/>
            <ac:spMk id="3" creationId="{E7DF1669-30B8-3218-8586-158D999E9F8E}"/>
          </ac:spMkLst>
        </pc:spChg>
      </pc:sldChg>
      <pc:sldChg chg="addSp modSp new mod ord">
        <pc:chgData name="Mahendra Mahey" userId="31445217-d422-43cf-b829-b880f95738eb" providerId="ADAL" clId="{B9979C20-9DDA-486F-921F-2FE9217E3D14}" dt="2026-07-05T05:00:40.645" v="5468"/>
        <pc:sldMkLst>
          <pc:docMk/>
          <pc:sldMk cId="2656145566" sldId="2631"/>
        </pc:sldMkLst>
        <pc:spChg chg="mod">
          <ac:chgData name="Mahendra Mahey" userId="31445217-d422-43cf-b829-b880f95738eb" providerId="ADAL" clId="{B9979C20-9DDA-486F-921F-2FE9217E3D14}" dt="2026-07-02T10:17:32.559" v="3741" actId="20577"/>
          <ac:spMkLst>
            <pc:docMk/>
            <pc:sldMk cId="2656145566" sldId="2631"/>
            <ac:spMk id="2" creationId="{4C7D0F26-270A-26EA-B233-5CFA177D14AF}"/>
          </ac:spMkLst>
        </pc:spChg>
        <pc:spChg chg="mod">
          <ac:chgData name="Mahendra Mahey" userId="31445217-d422-43cf-b829-b880f95738eb" providerId="ADAL" clId="{B9979C20-9DDA-486F-921F-2FE9217E3D14}" dt="2026-07-05T04:20:23.249" v="5142" actId="1076"/>
          <ac:spMkLst>
            <pc:docMk/>
            <pc:sldMk cId="2656145566" sldId="2631"/>
            <ac:spMk id="3" creationId="{B2A4C0D8-33AD-AC0B-FF9F-B1808DF2A1ED}"/>
          </ac:spMkLst>
        </pc:spChg>
        <pc:picChg chg="add mod">
          <ac:chgData name="Mahendra Mahey" userId="31445217-d422-43cf-b829-b880f95738eb" providerId="ADAL" clId="{B9979C20-9DDA-486F-921F-2FE9217E3D14}" dt="2026-07-05T05:00:28.009" v="5465" actId="1076"/>
          <ac:picMkLst>
            <pc:docMk/>
            <pc:sldMk cId="2656145566" sldId="2631"/>
            <ac:picMk id="5" creationId="{7A0175C4-0B1F-EB7F-CCF5-F6153639D4D0}"/>
          </ac:picMkLst>
        </pc:picChg>
      </pc:sldChg>
      <pc:sldChg chg="addSp delSp modSp new mod">
        <pc:chgData name="Mahendra Mahey" userId="31445217-d422-43cf-b829-b880f95738eb" providerId="ADAL" clId="{B9979C20-9DDA-486F-921F-2FE9217E3D14}" dt="2026-07-10T08:31:13.565" v="5480" actId="1076"/>
        <pc:sldMkLst>
          <pc:docMk/>
          <pc:sldMk cId="545827567" sldId="2632"/>
        </pc:sldMkLst>
        <pc:spChg chg="del">
          <ac:chgData name="Mahendra Mahey" userId="31445217-d422-43cf-b829-b880f95738eb" providerId="ADAL" clId="{B9979C20-9DDA-486F-921F-2FE9217E3D14}" dt="2026-07-10T08:30:55.113" v="5474" actId="478"/>
          <ac:spMkLst>
            <pc:docMk/>
            <pc:sldMk cId="545827567" sldId="2632"/>
            <ac:spMk id="2" creationId="{1BB1316E-47A1-E6F9-37FE-F3EC03FBCD12}"/>
          </ac:spMkLst>
        </pc:spChg>
        <pc:spChg chg="del">
          <ac:chgData name="Mahendra Mahey" userId="31445217-d422-43cf-b829-b880f95738eb" providerId="ADAL" clId="{B9979C20-9DDA-486F-921F-2FE9217E3D14}" dt="2026-07-10T08:30:53.164" v="5473" actId="478"/>
          <ac:spMkLst>
            <pc:docMk/>
            <pc:sldMk cId="545827567" sldId="2632"/>
            <ac:spMk id="3" creationId="{95EF6FCC-5B08-F406-83D0-81109F1F12FB}"/>
          </ac:spMkLst>
        </pc:spChg>
        <pc:spChg chg="add mod">
          <ac:chgData name="Mahendra Mahey" userId="31445217-d422-43cf-b829-b880f95738eb" providerId="ADAL" clId="{B9979C20-9DDA-486F-921F-2FE9217E3D14}" dt="2026-07-10T08:31:13.565" v="5480" actId="1076"/>
          <ac:spMkLst>
            <pc:docMk/>
            <pc:sldMk cId="545827567" sldId="2632"/>
            <ac:spMk id="5" creationId="{4A260717-FB04-9FE8-E224-7230311EDF3A}"/>
          </ac:spMkLst>
        </pc:spChg>
      </pc:sldChg>
      <pc:sldChg chg="add">
        <pc:chgData name="Mahendra Mahey" userId="31445217-d422-43cf-b829-b880f95738eb" providerId="ADAL" clId="{B9979C20-9DDA-486F-921F-2FE9217E3D14}" dt="2026-07-10T08:31:22.744" v="5481"/>
        <pc:sldMkLst>
          <pc:docMk/>
          <pc:sldMk cId="1558235942" sldId="2633"/>
        </pc:sldMkLst>
      </pc:sldChg>
      <pc:sldMasterChg chg="delSldLayout">
        <pc:chgData name="Mahendra Mahey" userId="31445217-d422-43cf-b829-b880f95738eb" providerId="ADAL" clId="{B9979C20-9DDA-486F-921F-2FE9217E3D14}" dt="2026-07-02T10:13:11.668" v="3501" actId="47"/>
        <pc:sldMasterMkLst>
          <pc:docMk/>
          <pc:sldMasterMk cId="0" sldId="2147483677"/>
        </pc:sldMasterMkLst>
      </pc:sldMasterChg>
      <pc:sldMasterChg chg="delSp modSp mod">
        <pc:chgData name="Mahendra Mahey" userId="31445217-d422-43cf-b829-b880f95738eb" providerId="ADAL" clId="{B9979C20-9DDA-486F-921F-2FE9217E3D14}" dt="2026-07-02T09:05:02.607" v="1328" actId="478"/>
        <pc:sldMasterMkLst>
          <pc:docMk/>
          <pc:sldMasterMk cId="2735879591" sldId="2147483708"/>
        </pc:sldMasterMkLst>
        <pc:spChg chg="mod">
          <ac:chgData name="Mahendra Mahey" userId="31445217-d422-43cf-b829-b880f95738eb" providerId="ADAL" clId="{B9979C20-9DDA-486F-921F-2FE9217E3D14}" dt="2026-07-02T09:04:55.371" v="1325" actId="1076"/>
          <ac:spMkLst>
            <pc:docMk/>
            <pc:sldMasterMk cId="2735879591" sldId="2147483708"/>
            <ac:spMk id="7" creationId="{00000000-0000-0000-0000-000000000000}"/>
          </ac:spMkLst>
        </pc:spChg>
      </pc:sldMasterChg>
      <pc:sldMasterChg chg="new mod addSldLayout">
        <pc:chgData name="Mahendra Mahey" userId="31445217-d422-43cf-b829-b880f95738eb" providerId="ADAL" clId="{B9979C20-9DDA-486F-921F-2FE9217E3D14}" dt="2026-07-02T09:05:06.252" v="1329" actId="6938"/>
        <pc:sldMasterMkLst>
          <pc:docMk/>
          <pc:sldMasterMk cId="2368889300" sldId="2147483715"/>
        </pc:sldMasterMkLst>
        <pc:sldLayoutChg chg="new replId">
          <pc:chgData name="Mahendra Mahey" userId="31445217-d422-43cf-b829-b880f95738eb" providerId="ADAL" clId="{B9979C20-9DDA-486F-921F-2FE9217E3D14}" dt="2026-07-02T09:05:06.252" v="1329" actId="6938"/>
          <pc:sldLayoutMkLst>
            <pc:docMk/>
            <pc:sldMasterMk cId="2368889300" sldId="2147483715"/>
            <pc:sldLayoutMk cId="464637455" sldId="2147483716"/>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291038122" sldId="2147483717"/>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1728556301" sldId="2147483718"/>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3103864765" sldId="2147483719"/>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1067107837" sldId="2147483720"/>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714664894" sldId="2147483721"/>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569305608" sldId="2147483722"/>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4068746022" sldId="2147483723"/>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345452249" sldId="2147483724"/>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3467760821" sldId="2147483725"/>
          </pc:sldLayoutMkLst>
        </pc:sldLayoutChg>
        <pc:sldLayoutChg chg="new replId">
          <pc:chgData name="Mahendra Mahey" userId="31445217-d422-43cf-b829-b880f95738eb" providerId="ADAL" clId="{B9979C20-9DDA-486F-921F-2FE9217E3D14}" dt="2026-07-02T09:05:06.252" v="1329" actId="6938"/>
          <pc:sldLayoutMkLst>
            <pc:docMk/>
            <pc:sldMasterMk cId="2368889300" sldId="2147483715"/>
            <pc:sldLayoutMk cId="401116114" sldId="2147483726"/>
          </pc:sldLayoutMkLst>
        </pc:sldLayoutChg>
      </pc:sldMasterChg>
      <pc:sldMasterChg chg="delSp mod">
        <pc:chgData name="Mahendra Mahey" userId="31445217-d422-43cf-b829-b880f95738eb" providerId="ADAL" clId="{B9979C20-9DDA-486F-921F-2FE9217E3D14}" dt="2026-07-02T11:37:58.084" v="4445" actId="478"/>
        <pc:sldMasterMkLst>
          <pc:docMk/>
          <pc:sldMasterMk cId="1646358659" sldId="2147483727"/>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1: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dirty="0">
              <a:latin typeface="Arial"/>
              <a:ea typeface="Arial"/>
              <a:cs typeface="Arial"/>
              <a:sym typeface="Arial"/>
            </a:endParaRPr>
          </a:p>
        </p:txBody>
      </p:sp>
      <p:sp>
        <p:nvSpPr>
          <p:cNvPr id="200" name="Google Shape;20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xfrm>
            <a:off x="679451" y="4715710"/>
            <a:ext cx="5438775" cy="44665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341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fld id="{91780274-F63B-44C5-8B3D-033FD2DB478D}" type="slidenum">
              <a:rPr lang="en-GB" altLang="en-US" smtClean="0">
                <a:latin typeface="Calibri" pitchFamily="34" charset="0"/>
              </a:rPr>
              <a:pPr eaLnBrk="1" hangingPunct="1">
                <a:defRPr/>
              </a:pPr>
              <a:t>20</a:t>
            </a:fld>
            <a:endParaRPr lang="en-GB" altLang="en-US">
              <a:latin typeface="Calibri" pitchFamily="34" charset="0"/>
            </a:endParaRPr>
          </a:p>
        </p:txBody>
      </p:sp>
      <p:sp>
        <p:nvSpPr>
          <p:cNvPr id="2" name="Date Placeholder 1"/>
          <p:cNvSpPr>
            <a:spLocks noGrp="1"/>
          </p:cNvSpPr>
          <p:nvPr>
            <p:ph type="dt" idx="10"/>
          </p:nvPr>
        </p:nvSpPr>
        <p:spPr/>
        <p:txBody>
          <a:bodyPr/>
          <a:lstStyle/>
          <a:p>
            <a:pPr>
              <a:defRPr/>
            </a:pPr>
            <a:fld id="{CAD8BDEF-1936-4728-AC96-B12B407E77D1}" type="datetime1">
              <a:rPr lang="en-GB" smtClean="0"/>
              <a:t>09/07/2026</a:t>
            </a:fld>
            <a:endParaRPr lang="en-GB"/>
          </a:p>
        </p:txBody>
      </p:sp>
    </p:spTree>
    <p:extLst>
      <p:ext uri="{BB962C8B-B14F-4D97-AF65-F5344CB8AC3E}">
        <p14:creationId xmlns:p14="http://schemas.microsoft.com/office/powerpoint/2010/main" val="1565665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404" name="Google Shape;40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dirty="0">
              <a:latin typeface="Arial"/>
              <a:ea typeface="Arial"/>
              <a:cs typeface="Arial"/>
              <a:sym typeface="Arial"/>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800" dirty="0">
              <a:latin typeface="Arial"/>
              <a:ea typeface="Arial"/>
              <a:cs typeface="Arial"/>
              <a:sym typeface="Arial"/>
            </a:endParaRPr>
          </a:p>
        </p:txBody>
      </p:sp>
      <p:sp>
        <p:nvSpPr>
          <p:cNvPr id="318" name="Google Shape;31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5" name="Google Shape;35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5374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xfrm>
            <a:off x="685480" y="4343913"/>
            <a:ext cx="5487041" cy="411436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fld id="{528ECEA5-D528-4647-8502-D995673CB58F}" type="slidenum">
              <a:rPr lang="en-GB" smtClean="0">
                <a:latin typeface="Calibri" pitchFamily="34" charset="0"/>
              </a:rPr>
              <a:pPr eaLnBrk="1" hangingPunct="1"/>
              <a:t>8</a:t>
            </a:fld>
            <a:endParaRPr lang="en-GB">
              <a:latin typeface="Calibri" pitchFamily="34" charset="0"/>
            </a:endParaRPr>
          </a:p>
        </p:txBody>
      </p:sp>
    </p:spTree>
    <p:extLst>
      <p:ext uri="{BB962C8B-B14F-4D97-AF65-F5344CB8AC3E}">
        <p14:creationId xmlns:p14="http://schemas.microsoft.com/office/powerpoint/2010/main" val="368054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xfrm>
            <a:off x="685480" y="4343913"/>
            <a:ext cx="5487041" cy="411436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7892804-4AB2-4A7A-A9BF-FBB531015DD6}" type="slidenum">
              <a:rPr kumimoji="0" lang="en-GB" altLang="en-US"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
        <p:nvSpPr>
          <p:cNvPr id="88069"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5EC54E-DB15-4BEB-AE51-3B213E6E9E56}" type="datetime1">
              <a:rPr kumimoji="0" lang="en-GB"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09/07/2026</a:t>
            </a:fld>
            <a:endParaRPr kumimoji="0" lang="en-GB"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4124204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xfrm>
            <a:off x="685480" y="4343913"/>
            <a:ext cx="5487041" cy="411436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r" defTabSz="914330" rtl="0" eaLnBrk="1" fontAlgn="auto" latinLnBrk="0" hangingPunct="1">
              <a:lnSpc>
                <a:spcPct val="100000"/>
              </a:lnSpc>
              <a:spcBef>
                <a:spcPts val="0"/>
              </a:spcBef>
              <a:spcAft>
                <a:spcPts val="0"/>
              </a:spcAft>
              <a:buClrTx/>
              <a:buSzTx/>
              <a:buFontTx/>
              <a:buNone/>
              <a:tabLst/>
              <a:defRPr/>
            </a:pPr>
            <a:fld id="{0D30945E-395C-4CE3-B946-4A4570A44D38}" type="slidenum">
              <a:rPr kumimoji="0" lang="en-GB"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33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838679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xfrm>
            <a:off x="679450" y="4716463"/>
            <a:ext cx="5438775"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4D0498A8-97BE-4ECA-B8D7-F096603EF428}" type="slidenum">
              <a:rPr lang="en-GB" altLang="en-US">
                <a:latin typeface="Calibri" panose="020F0502020204030204" pitchFamily="34" charset="0"/>
              </a:rPr>
              <a:pPr eaLnBrk="1" hangingPunct="1"/>
              <a:t>19</a:t>
            </a:fld>
            <a:endParaRPr lang="en-GB" altLang="en-US">
              <a:latin typeface="Calibri" panose="020F0502020204030204" pitchFamily="34" charset="0"/>
            </a:endParaRPr>
          </a:p>
        </p:txBody>
      </p:sp>
    </p:spTree>
    <p:extLst>
      <p:ext uri="{BB962C8B-B14F-4D97-AF65-F5344CB8AC3E}">
        <p14:creationId xmlns:p14="http://schemas.microsoft.com/office/powerpoint/2010/main" val="818100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2_Custom Layout">
  <p:cSld name="32_Custom Layout">
    <p:spTree>
      <p:nvGrpSpPr>
        <p:cNvPr id="1" name="Shape 16"/>
        <p:cNvGrpSpPr/>
        <p:nvPr/>
      </p:nvGrpSpPr>
      <p:grpSpPr>
        <a:xfrm>
          <a:off x="0" y="0"/>
          <a:ext cx="0" cy="0"/>
          <a:chOff x="0" y="0"/>
          <a:chExt cx="0" cy="0"/>
        </a:xfrm>
      </p:grpSpPr>
      <p:sp>
        <p:nvSpPr>
          <p:cNvPr id="17" name="Google Shape;17;p2"/>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8" name="Google Shape;18;p2"/>
          <p:cNvSpPr>
            <a:spLocks noGrp="1"/>
          </p:cNvSpPr>
          <p:nvPr>
            <p:ph type="pic" idx="2"/>
          </p:nvPr>
        </p:nvSpPr>
        <p:spPr>
          <a:xfrm>
            <a:off x="990600" y="0"/>
            <a:ext cx="5105400" cy="6418877"/>
          </a:xfrm>
          <a:prstGeom prst="rect">
            <a:avLst/>
          </a:prstGeom>
          <a:solidFill>
            <a:schemeClr val="lt1"/>
          </a:solidFill>
          <a:ln>
            <a:noFill/>
          </a:ln>
        </p:spPr>
        <p:txBody>
          <a:bodyPr/>
          <a:lstStyle/>
          <a:p>
            <a:endParaRPr lang="en-GB"/>
          </a:p>
        </p:txBody>
      </p:sp>
      <p:sp>
        <p:nvSpPr>
          <p:cNvPr id="19" name="Google Shape;19;p2"/>
          <p:cNvSpPr txBox="1">
            <a:spLocks noGrp="1"/>
          </p:cNvSpPr>
          <p:nvPr>
            <p:ph type="title"/>
          </p:nvPr>
        </p:nvSpPr>
        <p:spPr>
          <a:xfrm>
            <a:off x="6531429" y="664745"/>
            <a:ext cx="5089071"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body" idx="1"/>
          </p:nvPr>
        </p:nvSpPr>
        <p:spPr>
          <a:xfrm>
            <a:off x="6531429" y="2526750"/>
            <a:ext cx="5089071" cy="367085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5_Custom Layout">
  <p:cSld name="45_Custom Layout">
    <p:spTree>
      <p:nvGrpSpPr>
        <p:cNvPr id="1" name="Shape 65"/>
        <p:cNvGrpSpPr/>
        <p:nvPr/>
      </p:nvGrpSpPr>
      <p:grpSpPr>
        <a:xfrm>
          <a:off x="0" y="0"/>
          <a:ext cx="0" cy="0"/>
          <a:chOff x="0" y="0"/>
          <a:chExt cx="0" cy="0"/>
        </a:xfrm>
      </p:grpSpPr>
      <p:sp>
        <p:nvSpPr>
          <p:cNvPr id="66" name="Google Shape;66;p13"/>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7" name="Google Shape;67;p13"/>
          <p:cNvSpPr>
            <a:spLocks noGrp="1"/>
          </p:cNvSpPr>
          <p:nvPr>
            <p:ph type="pic" idx="2"/>
          </p:nvPr>
        </p:nvSpPr>
        <p:spPr>
          <a:xfrm>
            <a:off x="7843520" y="0"/>
            <a:ext cx="4348481" cy="6418877"/>
          </a:xfrm>
          <a:prstGeom prst="rect">
            <a:avLst/>
          </a:prstGeom>
          <a:solidFill>
            <a:schemeClr val="lt1"/>
          </a:solidFill>
          <a:ln>
            <a:noFill/>
          </a:ln>
        </p:spPr>
      </p:sp>
      <p:sp>
        <p:nvSpPr>
          <p:cNvPr id="68" name="Google Shape;68;p13"/>
          <p:cNvSpPr txBox="1">
            <a:spLocks noGrp="1"/>
          </p:cNvSpPr>
          <p:nvPr>
            <p:ph type="title"/>
          </p:nvPr>
        </p:nvSpPr>
        <p:spPr>
          <a:xfrm>
            <a:off x="1866900" y="664930"/>
            <a:ext cx="5570220" cy="138738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3"/>
          <p:cNvSpPr txBox="1">
            <a:spLocks noGrp="1"/>
          </p:cNvSpPr>
          <p:nvPr>
            <p:ph type="body" idx="1"/>
          </p:nvPr>
        </p:nvSpPr>
        <p:spPr>
          <a:xfrm>
            <a:off x="1866900" y="2157025"/>
            <a:ext cx="5570220" cy="4050736"/>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3_Custom Layout">
  <p:cSld name="53_Custom Layout">
    <p:spTree>
      <p:nvGrpSpPr>
        <p:cNvPr id="1" name="Shape 70"/>
        <p:cNvGrpSpPr/>
        <p:nvPr/>
      </p:nvGrpSpPr>
      <p:grpSpPr>
        <a:xfrm>
          <a:off x="0" y="0"/>
          <a:ext cx="0" cy="0"/>
          <a:chOff x="0" y="0"/>
          <a:chExt cx="0" cy="0"/>
        </a:xfrm>
      </p:grpSpPr>
      <p:sp>
        <p:nvSpPr>
          <p:cNvPr id="71" name="Google Shape;71;p14"/>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72" name="Google Shape;72;p14"/>
          <p:cNvSpPr>
            <a:spLocks noGrp="1"/>
          </p:cNvSpPr>
          <p:nvPr>
            <p:ph type="pic" idx="2"/>
          </p:nvPr>
        </p:nvSpPr>
        <p:spPr>
          <a:xfrm>
            <a:off x="7843520" y="1"/>
            <a:ext cx="4348481" cy="3429000"/>
          </a:xfrm>
          <a:prstGeom prst="rect">
            <a:avLst/>
          </a:prstGeom>
          <a:solidFill>
            <a:schemeClr val="lt1"/>
          </a:solidFill>
          <a:ln>
            <a:noFill/>
          </a:ln>
        </p:spPr>
      </p:sp>
      <p:sp>
        <p:nvSpPr>
          <p:cNvPr id="73" name="Google Shape;73;p14"/>
          <p:cNvSpPr txBox="1">
            <a:spLocks noGrp="1"/>
          </p:cNvSpPr>
          <p:nvPr>
            <p:ph type="title"/>
          </p:nvPr>
        </p:nvSpPr>
        <p:spPr>
          <a:xfrm>
            <a:off x="1866900" y="664930"/>
            <a:ext cx="5570220" cy="138738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
          <p:cNvSpPr txBox="1">
            <a:spLocks noGrp="1"/>
          </p:cNvSpPr>
          <p:nvPr>
            <p:ph type="body" idx="1"/>
          </p:nvPr>
        </p:nvSpPr>
        <p:spPr>
          <a:xfrm>
            <a:off x="1866900" y="2157025"/>
            <a:ext cx="5570220" cy="4050736"/>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
        <p:nvSpPr>
          <p:cNvPr id="75" name="Google Shape;75;p14"/>
          <p:cNvSpPr>
            <a:spLocks noGrp="1"/>
          </p:cNvSpPr>
          <p:nvPr>
            <p:ph type="pic" idx="3"/>
          </p:nvPr>
        </p:nvSpPr>
        <p:spPr>
          <a:xfrm>
            <a:off x="7843520" y="3444242"/>
            <a:ext cx="4348481" cy="2974636"/>
          </a:xfrm>
          <a:prstGeom prst="rect">
            <a:avLst/>
          </a:prstGeom>
          <a:solidFill>
            <a:schemeClr val="lt1"/>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76"/>
        <p:cNvGrpSpPr/>
        <p:nvPr/>
      </p:nvGrpSpPr>
      <p:grpSpPr>
        <a:xfrm>
          <a:off x="0" y="0"/>
          <a:ext cx="0" cy="0"/>
          <a:chOff x="0" y="0"/>
          <a:chExt cx="0" cy="0"/>
        </a:xfrm>
      </p:grpSpPr>
      <p:sp>
        <p:nvSpPr>
          <p:cNvPr id="77" name="Google Shape;77;p15"/>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78" name="Google Shape;78;p15"/>
          <p:cNvSpPr>
            <a:spLocks noGrp="1"/>
          </p:cNvSpPr>
          <p:nvPr>
            <p:ph type="pic" idx="2"/>
          </p:nvPr>
        </p:nvSpPr>
        <p:spPr>
          <a:xfrm>
            <a:off x="8593373" y="1"/>
            <a:ext cx="3598627" cy="2289976"/>
          </a:xfrm>
          <a:prstGeom prst="rect">
            <a:avLst/>
          </a:prstGeom>
          <a:solidFill>
            <a:schemeClr val="lt1"/>
          </a:solidFill>
          <a:ln>
            <a:noFill/>
          </a:ln>
        </p:spPr>
      </p:sp>
      <p:sp>
        <p:nvSpPr>
          <p:cNvPr id="79" name="Google Shape;79;p15"/>
          <p:cNvSpPr>
            <a:spLocks noGrp="1"/>
          </p:cNvSpPr>
          <p:nvPr>
            <p:ph type="pic" idx="3"/>
          </p:nvPr>
        </p:nvSpPr>
        <p:spPr>
          <a:xfrm>
            <a:off x="8593373" y="2289977"/>
            <a:ext cx="3598627" cy="2289976"/>
          </a:xfrm>
          <a:prstGeom prst="rect">
            <a:avLst/>
          </a:prstGeom>
          <a:solidFill>
            <a:schemeClr val="lt1"/>
          </a:solidFill>
          <a:ln>
            <a:noFill/>
          </a:ln>
        </p:spPr>
      </p:sp>
      <p:sp>
        <p:nvSpPr>
          <p:cNvPr id="80" name="Google Shape;80;p15"/>
          <p:cNvSpPr>
            <a:spLocks noGrp="1"/>
          </p:cNvSpPr>
          <p:nvPr>
            <p:ph type="pic" idx="4"/>
          </p:nvPr>
        </p:nvSpPr>
        <p:spPr>
          <a:xfrm>
            <a:off x="8593373" y="4573990"/>
            <a:ext cx="3598627" cy="1844888"/>
          </a:xfrm>
          <a:prstGeom prst="rect">
            <a:avLst/>
          </a:prstGeom>
          <a:solidFill>
            <a:schemeClr val="lt1"/>
          </a:solidFill>
          <a:ln>
            <a:noFill/>
          </a:ln>
        </p:spPr>
      </p:sp>
      <p:sp>
        <p:nvSpPr>
          <p:cNvPr id="81" name="Google Shape;81;p15"/>
          <p:cNvSpPr txBox="1">
            <a:spLocks noGrp="1"/>
          </p:cNvSpPr>
          <p:nvPr>
            <p:ph type="title"/>
          </p:nvPr>
        </p:nvSpPr>
        <p:spPr>
          <a:xfrm>
            <a:off x="1866900" y="664930"/>
            <a:ext cx="6129020" cy="1459697"/>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5"/>
          <p:cNvSpPr txBox="1">
            <a:spLocks noGrp="1"/>
          </p:cNvSpPr>
          <p:nvPr>
            <p:ph type="body" idx="1"/>
          </p:nvPr>
        </p:nvSpPr>
        <p:spPr>
          <a:xfrm>
            <a:off x="1866900" y="2157025"/>
            <a:ext cx="6129020" cy="4261852"/>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0_Custom Layout">
  <p:cSld name="40_Custom Layout">
    <p:spTree>
      <p:nvGrpSpPr>
        <p:cNvPr id="1" name="Shape 83"/>
        <p:cNvGrpSpPr/>
        <p:nvPr/>
      </p:nvGrpSpPr>
      <p:grpSpPr>
        <a:xfrm>
          <a:off x="0" y="0"/>
          <a:ext cx="0" cy="0"/>
          <a:chOff x="0" y="0"/>
          <a:chExt cx="0" cy="0"/>
        </a:xfrm>
      </p:grpSpPr>
      <p:sp>
        <p:nvSpPr>
          <p:cNvPr id="84" name="Google Shape;84;p16"/>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85" name="Google Shape;85;p16"/>
          <p:cNvSpPr>
            <a:spLocks noGrp="1"/>
          </p:cNvSpPr>
          <p:nvPr>
            <p:ph type="pic" idx="2"/>
          </p:nvPr>
        </p:nvSpPr>
        <p:spPr>
          <a:xfrm>
            <a:off x="1866901" y="1561736"/>
            <a:ext cx="2385785" cy="2958893"/>
          </a:xfrm>
          <a:prstGeom prst="rect">
            <a:avLst/>
          </a:prstGeom>
          <a:solidFill>
            <a:schemeClr val="lt1"/>
          </a:solidFill>
          <a:ln>
            <a:noFill/>
          </a:ln>
        </p:spPr>
      </p:sp>
      <p:sp>
        <p:nvSpPr>
          <p:cNvPr id="86" name="Google Shape;86;p16"/>
          <p:cNvSpPr>
            <a:spLocks noGrp="1"/>
          </p:cNvSpPr>
          <p:nvPr>
            <p:ph type="pic" idx="3"/>
          </p:nvPr>
        </p:nvSpPr>
        <p:spPr>
          <a:xfrm>
            <a:off x="4322839" y="1561736"/>
            <a:ext cx="2385785" cy="2958893"/>
          </a:xfrm>
          <a:prstGeom prst="rect">
            <a:avLst/>
          </a:prstGeom>
          <a:solidFill>
            <a:schemeClr val="lt1"/>
          </a:solidFill>
          <a:ln>
            <a:noFill/>
          </a:ln>
        </p:spPr>
      </p:sp>
      <p:sp>
        <p:nvSpPr>
          <p:cNvPr id="87" name="Google Shape;87;p16"/>
          <p:cNvSpPr>
            <a:spLocks noGrp="1"/>
          </p:cNvSpPr>
          <p:nvPr>
            <p:ph type="pic" idx="4"/>
          </p:nvPr>
        </p:nvSpPr>
        <p:spPr>
          <a:xfrm>
            <a:off x="6778777" y="1561736"/>
            <a:ext cx="4841723" cy="2958893"/>
          </a:xfrm>
          <a:prstGeom prst="rect">
            <a:avLst/>
          </a:prstGeom>
          <a:solidFill>
            <a:schemeClr val="lt1"/>
          </a:solidFill>
          <a:ln>
            <a:noFill/>
          </a:ln>
        </p:spPr>
      </p:sp>
      <p:sp>
        <p:nvSpPr>
          <p:cNvPr id="88" name="Google Shape;88;p16"/>
          <p:cNvSpPr txBox="1">
            <a:spLocks noGrp="1"/>
          </p:cNvSpPr>
          <p:nvPr>
            <p:ph type="title"/>
          </p:nvPr>
        </p:nvSpPr>
        <p:spPr>
          <a:xfrm>
            <a:off x="1866900" y="664931"/>
            <a:ext cx="9753600" cy="726990"/>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6"/>
          <p:cNvSpPr txBox="1">
            <a:spLocks noGrp="1"/>
          </p:cNvSpPr>
          <p:nvPr>
            <p:ph type="body" idx="1"/>
          </p:nvPr>
        </p:nvSpPr>
        <p:spPr>
          <a:xfrm>
            <a:off x="1866900" y="4581983"/>
            <a:ext cx="9753600" cy="178666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6_Custom Layout">
  <p:cSld name="16_Custom Layout">
    <p:spTree>
      <p:nvGrpSpPr>
        <p:cNvPr id="1" name="Shape 90"/>
        <p:cNvGrpSpPr/>
        <p:nvPr/>
      </p:nvGrpSpPr>
      <p:grpSpPr>
        <a:xfrm>
          <a:off x="0" y="0"/>
          <a:ext cx="0" cy="0"/>
          <a:chOff x="0" y="0"/>
          <a:chExt cx="0" cy="0"/>
        </a:xfrm>
      </p:grpSpPr>
      <p:sp>
        <p:nvSpPr>
          <p:cNvPr id="91" name="Google Shape;91;p17"/>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92" name="Google Shape;92;p17"/>
          <p:cNvSpPr txBox="1">
            <a:spLocks noGrp="1"/>
          </p:cNvSpPr>
          <p:nvPr>
            <p:ph type="title"/>
          </p:nvPr>
        </p:nvSpPr>
        <p:spPr>
          <a:xfrm>
            <a:off x="1866900" y="671005"/>
            <a:ext cx="9753600" cy="710756"/>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7"/>
          <p:cNvSpPr>
            <a:spLocks noGrp="1"/>
          </p:cNvSpPr>
          <p:nvPr>
            <p:ph type="pic" idx="2"/>
          </p:nvPr>
        </p:nvSpPr>
        <p:spPr>
          <a:xfrm>
            <a:off x="1866900" y="1607819"/>
            <a:ext cx="9753600" cy="4811058"/>
          </a:xfrm>
          <a:prstGeom prst="rect">
            <a:avLst/>
          </a:prstGeom>
          <a:solidFill>
            <a:schemeClr val="lt1"/>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1_Custom Layout">
  <p:cSld name="21_Custom Layout">
    <p:spTree>
      <p:nvGrpSpPr>
        <p:cNvPr id="1" name="Shape 94"/>
        <p:cNvGrpSpPr/>
        <p:nvPr/>
      </p:nvGrpSpPr>
      <p:grpSpPr>
        <a:xfrm>
          <a:off x="0" y="0"/>
          <a:ext cx="0" cy="0"/>
          <a:chOff x="0" y="0"/>
          <a:chExt cx="0" cy="0"/>
        </a:xfrm>
      </p:grpSpPr>
      <p:sp>
        <p:nvSpPr>
          <p:cNvPr id="95" name="Google Shape;95;p18"/>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96" name="Google Shape;96;p18"/>
          <p:cNvSpPr>
            <a:spLocks noGrp="1"/>
          </p:cNvSpPr>
          <p:nvPr>
            <p:ph type="pic" idx="2"/>
          </p:nvPr>
        </p:nvSpPr>
        <p:spPr>
          <a:xfrm>
            <a:off x="6624320" y="0"/>
            <a:ext cx="5567680" cy="6418877"/>
          </a:xfrm>
          <a:prstGeom prst="rect">
            <a:avLst/>
          </a:prstGeom>
          <a:solidFill>
            <a:schemeClr val="lt1"/>
          </a:solidFill>
          <a:ln>
            <a:noFill/>
          </a:ln>
        </p:spPr>
      </p:sp>
      <p:sp>
        <p:nvSpPr>
          <p:cNvPr id="97" name="Google Shape;97;p18"/>
          <p:cNvSpPr txBox="1">
            <a:spLocks noGrp="1"/>
          </p:cNvSpPr>
          <p:nvPr>
            <p:ph type="title"/>
          </p:nvPr>
        </p:nvSpPr>
        <p:spPr>
          <a:xfrm>
            <a:off x="1535249" y="664745"/>
            <a:ext cx="4560751"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1535249" y="2526750"/>
            <a:ext cx="4560751" cy="3670850"/>
          </a:xfrm>
          <a:prstGeom prst="rect">
            <a:avLst/>
          </a:prstGeom>
          <a:noFill/>
          <a:ln>
            <a:noFill/>
          </a:ln>
        </p:spPr>
        <p:txBody>
          <a:bodyPr spcFirstLastPara="1" wrap="square" lIns="0" tIns="45700" rIns="0" bIns="45700" anchor="t" anchorCtr="0">
            <a:noAutofit/>
          </a:bodyPr>
          <a:lstStyle>
            <a:lvl1pPr marL="457200" lvl="0" indent="-406400" algn="l">
              <a:lnSpc>
                <a:spcPct val="120000"/>
              </a:lnSpc>
              <a:spcBef>
                <a:spcPts val="1000"/>
              </a:spcBef>
              <a:spcAft>
                <a:spcPts val="0"/>
              </a:spcAft>
              <a:buClr>
                <a:schemeClr val="accent6"/>
              </a:buClr>
              <a:buSzPts val="2800"/>
              <a:buFont typeface="NTR"/>
              <a:buChar char="■"/>
              <a:defRPr/>
            </a:lvl1pPr>
            <a:lvl2pPr marL="914400" lvl="1" indent="-342900" algn="l">
              <a:lnSpc>
                <a:spcPct val="120000"/>
              </a:lnSpc>
              <a:spcBef>
                <a:spcPts val="499"/>
              </a:spcBef>
              <a:spcAft>
                <a:spcPts val="0"/>
              </a:spcAft>
              <a:buClr>
                <a:schemeClr val="accent6"/>
              </a:buClr>
              <a:buSzPts val="1800"/>
              <a:buFont typeface="NTR"/>
              <a:buChar char="■"/>
              <a:defRPr/>
            </a:lvl2pPr>
            <a:lvl3pPr marL="1371600" lvl="2" indent="-304800" algn="l">
              <a:lnSpc>
                <a:spcPct val="120000"/>
              </a:lnSpc>
              <a:spcBef>
                <a:spcPts val="499"/>
              </a:spcBef>
              <a:spcAft>
                <a:spcPts val="0"/>
              </a:spcAft>
              <a:buClr>
                <a:schemeClr val="accent6"/>
              </a:buClr>
              <a:buSzPts val="1200"/>
              <a:buFont typeface="NTR"/>
              <a:buChar char="■"/>
              <a:defRPr/>
            </a:lvl3pPr>
            <a:lvl4pPr marL="1828800" lvl="3" indent="-292100" algn="l">
              <a:lnSpc>
                <a:spcPct val="120000"/>
              </a:lnSpc>
              <a:spcBef>
                <a:spcPts val="499"/>
              </a:spcBef>
              <a:spcAft>
                <a:spcPts val="0"/>
              </a:spcAft>
              <a:buClr>
                <a:schemeClr val="accent6"/>
              </a:buClr>
              <a:buSzPts val="1000"/>
              <a:buFont typeface="NTR"/>
              <a:buChar char="■"/>
              <a:defRPr/>
            </a:lvl4pPr>
            <a:lvl5pPr marL="2286000" lvl="4" indent="-292100" algn="l">
              <a:lnSpc>
                <a:spcPct val="120000"/>
              </a:lnSpc>
              <a:spcBef>
                <a:spcPts val="499"/>
              </a:spcBef>
              <a:spcAft>
                <a:spcPts val="0"/>
              </a:spcAft>
              <a:buClr>
                <a:schemeClr val="accent6"/>
              </a:buClr>
              <a:buSzPts val="1000"/>
              <a:buFont typeface="NTR"/>
              <a:buChar char="■"/>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6_Custom Layout">
  <p:cSld name="46_Custom Layout">
    <p:spTree>
      <p:nvGrpSpPr>
        <p:cNvPr id="1" name="Shape 99"/>
        <p:cNvGrpSpPr/>
        <p:nvPr/>
      </p:nvGrpSpPr>
      <p:grpSpPr>
        <a:xfrm>
          <a:off x="0" y="0"/>
          <a:ext cx="0" cy="0"/>
          <a:chOff x="0" y="0"/>
          <a:chExt cx="0" cy="0"/>
        </a:xfrm>
      </p:grpSpPr>
      <p:sp>
        <p:nvSpPr>
          <p:cNvPr id="100" name="Google Shape;100;p19"/>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01" name="Google Shape;101;p19"/>
          <p:cNvSpPr>
            <a:spLocks noGrp="1"/>
          </p:cNvSpPr>
          <p:nvPr>
            <p:ph type="pic" idx="2"/>
          </p:nvPr>
        </p:nvSpPr>
        <p:spPr>
          <a:xfrm>
            <a:off x="990600" y="0"/>
            <a:ext cx="5567680" cy="6418877"/>
          </a:xfrm>
          <a:prstGeom prst="rect">
            <a:avLst/>
          </a:prstGeom>
          <a:solidFill>
            <a:schemeClr val="lt1"/>
          </a:solidFill>
          <a:ln>
            <a:noFill/>
          </a:ln>
        </p:spPr>
      </p:sp>
      <p:sp>
        <p:nvSpPr>
          <p:cNvPr id="102" name="Google Shape;102;p19"/>
          <p:cNvSpPr txBox="1">
            <a:spLocks noGrp="1"/>
          </p:cNvSpPr>
          <p:nvPr>
            <p:ph type="title"/>
          </p:nvPr>
        </p:nvSpPr>
        <p:spPr>
          <a:xfrm>
            <a:off x="5206448" y="990269"/>
            <a:ext cx="6414052" cy="2438731"/>
          </a:xfrm>
          <a:prstGeom prst="rect">
            <a:avLst/>
          </a:prstGeom>
          <a:noFill/>
          <a:ln>
            <a:noFill/>
          </a:ln>
        </p:spPr>
        <p:txBody>
          <a:bodyPr spcFirstLastPara="1" wrap="square" lIns="0" tIns="192000" rIns="0" bIns="0" anchor="t" anchorCtr="0">
            <a:noAutofit/>
          </a:bodyPr>
          <a:lstStyle>
            <a:lvl1pPr lvl="0" algn="r">
              <a:lnSpc>
                <a:spcPct val="80000"/>
              </a:lnSpc>
              <a:spcBef>
                <a:spcPts val="0"/>
              </a:spcBef>
              <a:spcAft>
                <a:spcPts val="0"/>
              </a:spcAft>
              <a:buClr>
                <a:schemeClr val="dk1"/>
              </a:buClr>
              <a:buSzPts val="5400"/>
              <a:buFont typeface="Arial Black"/>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9"/>
          <p:cNvSpPr txBox="1">
            <a:spLocks noGrp="1"/>
          </p:cNvSpPr>
          <p:nvPr>
            <p:ph type="body" idx="1"/>
          </p:nvPr>
        </p:nvSpPr>
        <p:spPr>
          <a:xfrm>
            <a:off x="7112000" y="3667761"/>
            <a:ext cx="4508500" cy="2751116"/>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2_Custom Layout">
  <p:cSld name="22_Custom Layout">
    <p:spTree>
      <p:nvGrpSpPr>
        <p:cNvPr id="1" name="Shape 104"/>
        <p:cNvGrpSpPr/>
        <p:nvPr/>
      </p:nvGrpSpPr>
      <p:grpSpPr>
        <a:xfrm>
          <a:off x="0" y="0"/>
          <a:ext cx="0" cy="0"/>
          <a:chOff x="0" y="0"/>
          <a:chExt cx="0" cy="0"/>
        </a:xfrm>
      </p:grpSpPr>
      <p:sp>
        <p:nvSpPr>
          <p:cNvPr id="105" name="Google Shape;105;p20"/>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06" name="Google Shape;106;p20"/>
          <p:cNvSpPr>
            <a:spLocks noGrp="1"/>
          </p:cNvSpPr>
          <p:nvPr>
            <p:ph type="pic" idx="2"/>
          </p:nvPr>
        </p:nvSpPr>
        <p:spPr>
          <a:xfrm>
            <a:off x="990600" y="0"/>
            <a:ext cx="11201401" cy="3429000"/>
          </a:xfrm>
          <a:prstGeom prst="rect">
            <a:avLst/>
          </a:prstGeom>
          <a:solidFill>
            <a:schemeClr val="lt1"/>
          </a:solidFill>
          <a:ln>
            <a:noFill/>
          </a:ln>
        </p:spPr>
      </p:sp>
      <p:sp>
        <p:nvSpPr>
          <p:cNvPr id="107" name="Google Shape;107;p20"/>
          <p:cNvSpPr txBox="1">
            <a:spLocks noGrp="1"/>
          </p:cNvSpPr>
          <p:nvPr>
            <p:ph type="title"/>
          </p:nvPr>
        </p:nvSpPr>
        <p:spPr>
          <a:xfrm>
            <a:off x="1866900" y="3715470"/>
            <a:ext cx="422910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20"/>
          <p:cNvSpPr txBox="1">
            <a:spLocks noGrp="1"/>
          </p:cNvSpPr>
          <p:nvPr>
            <p:ph type="body" idx="1"/>
          </p:nvPr>
        </p:nvSpPr>
        <p:spPr>
          <a:xfrm>
            <a:off x="6380480" y="3715470"/>
            <a:ext cx="5240020" cy="2703407"/>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3_Custom Layout">
  <p:cSld name="23_Custom Layout">
    <p:spTree>
      <p:nvGrpSpPr>
        <p:cNvPr id="1" name="Shape 109"/>
        <p:cNvGrpSpPr/>
        <p:nvPr/>
      </p:nvGrpSpPr>
      <p:grpSpPr>
        <a:xfrm>
          <a:off x="0" y="0"/>
          <a:ext cx="0" cy="0"/>
          <a:chOff x="0" y="0"/>
          <a:chExt cx="0" cy="0"/>
        </a:xfrm>
      </p:grpSpPr>
      <p:sp>
        <p:nvSpPr>
          <p:cNvPr id="110" name="Google Shape;110;p21"/>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11" name="Google Shape;111;p21"/>
          <p:cNvSpPr>
            <a:spLocks noGrp="1"/>
          </p:cNvSpPr>
          <p:nvPr>
            <p:ph type="pic" idx="2"/>
          </p:nvPr>
        </p:nvSpPr>
        <p:spPr>
          <a:xfrm>
            <a:off x="1866900" y="3429000"/>
            <a:ext cx="10325101" cy="2989877"/>
          </a:xfrm>
          <a:prstGeom prst="rect">
            <a:avLst/>
          </a:prstGeom>
          <a:solidFill>
            <a:schemeClr val="lt1"/>
          </a:solidFill>
          <a:ln>
            <a:noFill/>
          </a:ln>
        </p:spPr>
      </p:sp>
      <p:sp>
        <p:nvSpPr>
          <p:cNvPr id="112" name="Google Shape;112;p21"/>
          <p:cNvSpPr txBox="1">
            <a:spLocks noGrp="1"/>
          </p:cNvSpPr>
          <p:nvPr>
            <p:ph type="title"/>
          </p:nvPr>
        </p:nvSpPr>
        <p:spPr>
          <a:xfrm>
            <a:off x="1866900" y="691324"/>
            <a:ext cx="422910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1"/>
          <p:cNvSpPr txBox="1">
            <a:spLocks noGrp="1"/>
          </p:cNvSpPr>
          <p:nvPr>
            <p:ph type="body" idx="1"/>
          </p:nvPr>
        </p:nvSpPr>
        <p:spPr>
          <a:xfrm>
            <a:off x="6380480" y="691325"/>
            <a:ext cx="5240020" cy="2285556"/>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114"/>
        <p:cNvGrpSpPr/>
        <p:nvPr/>
      </p:nvGrpSpPr>
      <p:grpSpPr>
        <a:xfrm>
          <a:off x="0" y="0"/>
          <a:ext cx="0" cy="0"/>
          <a:chOff x="0" y="0"/>
          <a:chExt cx="0" cy="0"/>
        </a:xfrm>
      </p:grpSpPr>
      <p:sp>
        <p:nvSpPr>
          <p:cNvPr id="115" name="Google Shape;115;p22"/>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16" name="Google Shape;116;p22"/>
          <p:cNvSpPr>
            <a:spLocks noGrp="1"/>
          </p:cNvSpPr>
          <p:nvPr>
            <p:ph type="pic" idx="2"/>
          </p:nvPr>
        </p:nvSpPr>
        <p:spPr>
          <a:xfrm>
            <a:off x="1866900" y="1908627"/>
            <a:ext cx="1425919" cy="915853"/>
          </a:xfrm>
          <a:prstGeom prst="rect">
            <a:avLst/>
          </a:prstGeom>
          <a:solidFill>
            <a:schemeClr val="lt1"/>
          </a:solidFill>
          <a:ln>
            <a:noFill/>
          </a:ln>
        </p:spPr>
      </p:sp>
      <p:sp>
        <p:nvSpPr>
          <p:cNvPr id="117" name="Google Shape;117;p22"/>
          <p:cNvSpPr txBox="1">
            <a:spLocks noGrp="1"/>
          </p:cNvSpPr>
          <p:nvPr>
            <p:ph type="title"/>
          </p:nvPr>
        </p:nvSpPr>
        <p:spPr>
          <a:xfrm>
            <a:off x="1866900" y="671005"/>
            <a:ext cx="9753600" cy="710756"/>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22"/>
          <p:cNvSpPr>
            <a:spLocks noGrp="1"/>
          </p:cNvSpPr>
          <p:nvPr>
            <p:ph type="pic" idx="3"/>
          </p:nvPr>
        </p:nvSpPr>
        <p:spPr>
          <a:xfrm>
            <a:off x="3479701" y="1908627"/>
            <a:ext cx="1425919" cy="915853"/>
          </a:xfrm>
          <a:prstGeom prst="rect">
            <a:avLst/>
          </a:prstGeom>
          <a:solidFill>
            <a:schemeClr val="lt1"/>
          </a:solidFill>
          <a:ln>
            <a:noFill/>
          </a:ln>
        </p:spPr>
      </p:sp>
      <p:sp>
        <p:nvSpPr>
          <p:cNvPr id="119" name="Google Shape;119;p22"/>
          <p:cNvSpPr>
            <a:spLocks noGrp="1"/>
          </p:cNvSpPr>
          <p:nvPr>
            <p:ph type="pic" idx="4"/>
          </p:nvPr>
        </p:nvSpPr>
        <p:spPr>
          <a:xfrm>
            <a:off x="5092502" y="1908627"/>
            <a:ext cx="1425919" cy="915853"/>
          </a:xfrm>
          <a:prstGeom prst="rect">
            <a:avLst/>
          </a:prstGeom>
          <a:solidFill>
            <a:schemeClr val="lt1"/>
          </a:solidFill>
          <a:ln>
            <a:noFill/>
          </a:ln>
        </p:spPr>
      </p:sp>
      <p:sp>
        <p:nvSpPr>
          <p:cNvPr id="120" name="Google Shape;120;p22"/>
          <p:cNvSpPr>
            <a:spLocks noGrp="1"/>
          </p:cNvSpPr>
          <p:nvPr>
            <p:ph type="pic" idx="5"/>
          </p:nvPr>
        </p:nvSpPr>
        <p:spPr>
          <a:xfrm>
            <a:off x="6743700" y="1908627"/>
            <a:ext cx="1425919" cy="915853"/>
          </a:xfrm>
          <a:prstGeom prst="rect">
            <a:avLst/>
          </a:prstGeom>
          <a:solidFill>
            <a:schemeClr val="lt1"/>
          </a:solidFill>
          <a:ln>
            <a:noFill/>
          </a:ln>
        </p:spPr>
      </p:sp>
      <p:sp>
        <p:nvSpPr>
          <p:cNvPr id="121" name="Google Shape;121;p22"/>
          <p:cNvSpPr>
            <a:spLocks noGrp="1"/>
          </p:cNvSpPr>
          <p:nvPr>
            <p:ph type="pic" idx="6"/>
          </p:nvPr>
        </p:nvSpPr>
        <p:spPr>
          <a:xfrm>
            <a:off x="8394898" y="1908627"/>
            <a:ext cx="1425919" cy="915853"/>
          </a:xfrm>
          <a:prstGeom prst="rect">
            <a:avLst/>
          </a:prstGeom>
          <a:solidFill>
            <a:schemeClr val="lt1"/>
          </a:solidFill>
          <a:ln>
            <a:noFill/>
          </a:ln>
        </p:spPr>
      </p:sp>
      <p:sp>
        <p:nvSpPr>
          <p:cNvPr id="122" name="Google Shape;122;p22"/>
          <p:cNvSpPr>
            <a:spLocks noGrp="1"/>
          </p:cNvSpPr>
          <p:nvPr>
            <p:ph type="pic" idx="7"/>
          </p:nvPr>
        </p:nvSpPr>
        <p:spPr>
          <a:xfrm>
            <a:off x="10046096" y="1908627"/>
            <a:ext cx="1425919" cy="915853"/>
          </a:xfrm>
          <a:prstGeom prst="rect">
            <a:avLst/>
          </a:prstGeom>
          <a:solidFill>
            <a:schemeClr val="lt1"/>
          </a:solidFill>
          <a:ln>
            <a:noFill/>
          </a:ln>
        </p:spPr>
      </p:sp>
      <p:sp>
        <p:nvSpPr>
          <p:cNvPr id="123" name="Google Shape;123;p22"/>
          <p:cNvSpPr>
            <a:spLocks noGrp="1"/>
          </p:cNvSpPr>
          <p:nvPr>
            <p:ph type="pic" idx="8"/>
          </p:nvPr>
        </p:nvSpPr>
        <p:spPr>
          <a:xfrm>
            <a:off x="1866900" y="2965267"/>
            <a:ext cx="1425919" cy="915853"/>
          </a:xfrm>
          <a:prstGeom prst="rect">
            <a:avLst/>
          </a:prstGeom>
          <a:solidFill>
            <a:schemeClr val="lt1"/>
          </a:solidFill>
          <a:ln>
            <a:noFill/>
          </a:ln>
        </p:spPr>
      </p:sp>
      <p:sp>
        <p:nvSpPr>
          <p:cNvPr id="124" name="Google Shape;124;p22"/>
          <p:cNvSpPr>
            <a:spLocks noGrp="1"/>
          </p:cNvSpPr>
          <p:nvPr>
            <p:ph type="pic" idx="9"/>
          </p:nvPr>
        </p:nvSpPr>
        <p:spPr>
          <a:xfrm>
            <a:off x="3479701" y="2965267"/>
            <a:ext cx="1425919" cy="915853"/>
          </a:xfrm>
          <a:prstGeom prst="rect">
            <a:avLst/>
          </a:prstGeom>
          <a:solidFill>
            <a:schemeClr val="lt1"/>
          </a:solidFill>
          <a:ln>
            <a:noFill/>
          </a:ln>
        </p:spPr>
      </p:sp>
      <p:sp>
        <p:nvSpPr>
          <p:cNvPr id="125" name="Google Shape;125;p22"/>
          <p:cNvSpPr>
            <a:spLocks noGrp="1"/>
          </p:cNvSpPr>
          <p:nvPr>
            <p:ph type="pic" idx="13"/>
          </p:nvPr>
        </p:nvSpPr>
        <p:spPr>
          <a:xfrm>
            <a:off x="5092502" y="2965267"/>
            <a:ext cx="1425919" cy="915853"/>
          </a:xfrm>
          <a:prstGeom prst="rect">
            <a:avLst/>
          </a:prstGeom>
          <a:solidFill>
            <a:schemeClr val="lt1"/>
          </a:solidFill>
          <a:ln>
            <a:noFill/>
          </a:ln>
        </p:spPr>
      </p:sp>
      <p:sp>
        <p:nvSpPr>
          <p:cNvPr id="126" name="Google Shape;126;p22"/>
          <p:cNvSpPr>
            <a:spLocks noGrp="1"/>
          </p:cNvSpPr>
          <p:nvPr>
            <p:ph type="pic" idx="14"/>
          </p:nvPr>
        </p:nvSpPr>
        <p:spPr>
          <a:xfrm>
            <a:off x="6743700" y="2965267"/>
            <a:ext cx="1425919" cy="915853"/>
          </a:xfrm>
          <a:prstGeom prst="rect">
            <a:avLst/>
          </a:prstGeom>
          <a:solidFill>
            <a:schemeClr val="lt1"/>
          </a:solidFill>
          <a:ln>
            <a:noFill/>
          </a:ln>
        </p:spPr>
      </p:sp>
      <p:sp>
        <p:nvSpPr>
          <p:cNvPr id="127" name="Google Shape;127;p22"/>
          <p:cNvSpPr>
            <a:spLocks noGrp="1"/>
          </p:cNvSpPr>
          <p:nvPr>
            <p:ph type="pic" idx="15"/>
          </p:nvPr>
        </p:nvSpPr>
        <p:spPr>
          <a:xfrm>
            <a:off x="8394898" y="2965267"/>
            <a:ext cx="1425919" cy="915853"/>
          </a:xfrm>
          <a:prstGeom prst="rect">
            <a:avLst/>
          </a:prstGeom>
          <a:solidFill>
            <a:schemeClr val="lt1"/>
          </a:solidFill>
          <a:ln>
            <a:noFill/>
          </a:ln>
        </p:spPr>
      </p:sp>
      <p:sp>
        <p:nvSpPr>
          <p:cNvPr id="128" name="Google Shape;128;p22"/>
          <p:cNvSpPr>
            <a:spLocks noGrp="1"/>
          </p:cNvSpPr>
          <p:nvPr>
            <p:ph type="pic" idx="16"/>
          </p:nvPr>
        </p:nvSpPr>
        <p:spPr>
          <a:xfrm>
            <a:off x="10046096" y="2965267"/>
            <a:ext cx="1425919" cy="915853"/>
          </a:xfrm>
          <a:prstGeom prst="rect">
            <a:avLst/>
          </a:prstGeom>
          <a:solidFill>
            <a:schemeClr val="lt1"/>
          </a:solidFill>
          <a:ln>
            <a:noFill/>
          </a:ln>
        </p:spPr>
      </p:sp>
      <p:sp>
        <p:nvSpPr>
          <p:cNvPr id="129" name="Google Shape;129;p22"/>
          <p:cNvSpPr>
            <a:spLocks noGrp="1"/>
          </p:cNvSpPr>
          <p:nvPr>
            <p:ph type="pic" idx="17"/>
          </p:nvPr>
        </p:nvSpPr>
        <p:spPr>
          <a:xfrm>
            <a:off x="1866900" y="4021907"/>
            <a:ext cx="1425919" cy="915853"/>
          </a:xfrm>
          <a:prstGeom prst="rect">
            <a:avLst/>
          </a:prstGeom>
          <a:solidFill>
            <a:schemeClr val="lt1"/>
          </a:solidFill>
          <a:ln>
            <a:noFill/>
          </a:ln>
        </p:spPr>
      </p:sp>
      <p:sp>
        <p:nvSpPr>
          <p:cNvPr id="130" name="Google Shape;130;p22"/>
          <p:cNvSpPr>
            <a:spLocks noGrp="1"/>
          </p:cNvSpPr>
          <p:nvPr>
            <p:ph type="pic" idx="18"/>
          </p:nvPr>
        </p:nvSpPr>
        <p:spPr>
          <a:xfrm>
            <a:off x="3479701" y="4021907"/>
            <a:ext cx="1425919" cy="915853"/>
          </a:xfrm>
          <a:prstGeom prst="rect">
            <a:avLst/>
          </a:prstGeom>
          <a:solidFill>
            <a:schemeClr val="lt1"/>
          </a:solidFill>
          <a:ln>
            <a:noFill/>
          </a:ln>
        </p:spPr>
      </p:sp>
      <p:sp>
        <p:nvSpPr>
          <p:cNvPr id="131" name="Google Shape;131;p22"/>
          <p:cNvSpPr>
            <a:spLocks noGrp="1"/>
          </p:cNvSpPr>
          <p:nvPr>
            <p:ph type="pic" idx="19"/>
          </p:nvPr>
        </p:nvSpPr>
        <p:spPr>
          <a:xfrm>
            <a:off x="5092502" y="4021907"/>
            <a:ext cx="1425919" cy="915853"/>
          </a:xfrm>
          <a:prstGeom prst="rect">
            <a:avLst/>
          </a:prstGeom>
          <a:solidFill>
            <a:schemeClr val="lt1"/>
          </a:solidFill>
          <a:ln>
            <a:noFill/>
          </a:ln>
        </p:spPr>
      </p:sp>
      <p:sp>
        <p:nvSpPr>
          <p:cNvPr id="132" name="Google Shape;132;p22"/>
          <p:cNvSpPr>
            <a:spLocks noGrp="1"/>
          </p:cNvSpPr>
          <p:nvPr>
            <p:ph type="pic" idx="20"/>
          </p:nvPr>
        </p:nvSpPr>
        <p:spPr>
          <a:xfrm>
            <a:off x="6743700" y="4021907"/>
            <a:ext cx="1425919" cy="915853"/>
          </a:xfrm>
          <a:prstGeom prst="rect">
            <a:avLst/>
          </a:prstGeom>
          <a:solidFill>
            <a:schemeClr val="lt1"/>
          </a:solidFill>
          <a:ln>
            <a:noFill/>
          </a:ln>
        </p:spPr>
      </p:sp>
      <p:sp>
        <p:nvSpPr>
          <p:cNvPr id="133" name="Google Shape;133;p22"/>
          <p:cNvSpPr>
            <a:spLocks noGrp="1"/>
          </p:cNvSpPr>
          <p:nvPr>
            <p:ph type="pic" idx="21"/>
          </p:nvPr>
        </p:nvSpPr>
        <p:spPr>
          <a:xfrm>
            <a:off x="8394898" y="4021907"/>
            <a:ext cx="1425919" cy="915853"/>
          </a:xfrm>
          <a:prstGeom prst="rect">
            <a:avLst/>
          </a:prstGeom>
          <a:solidFill>
            <a:schemeClr val="lt1"/>
          </a:solidFill>
          <a:ln>
            <a:noFill/>
          </a:ln>
        </p:spPr>
      </p:sp>
      <p:sp>
        <p:nvSpPr>
          <p:cNvPr id="134" name="Google Shape;134;p22"/>
          <p:cNvSpPr>
            <a:spLocks noGrp="1"/>
          </p:cNvSpPr>
          <p:nvPr>
            <p:ph type="pic" idx="22"/>
          </p:nvPr>
        </p:nvSpPr>
        <p:spPr>
          <a:xfrm>
            <a:off x="10046096" y="4021907"/>
            <a:ext cx="1425919" cy="915853"/>
          </a:xfrm>
          <a:prstGeom prst="rect">
            <a:avLst/>
          </a:prstGeom>
          <a:solidFill>
            <a:schemeClr val="lt1"/>
          </a:solidFill>
          <a:ln>
            <a:noFill/>
          </a:ln>
        </p:spPr>
      </p:sp>
      <p:sp>
        <p:nvSpPr>
          <p:cNvPr id="135" name="Google Shape;135;p22"/>
          <p:cNvSpPr>
            <a:spLocks noGrp="1"/>
          </p:cNvSpPr>
          <p:nvPr>
            <p:ph type="pic" idx="23"/>
          </p:nvPr>
        </p:nvSpPr>
        <p:spPr>
          <a:xfrm>
            <a:off x="1866900" y="5078547"/>
            <a:ext cx="1425919" cy="915853"/>
          </a:xfrm>
          <a:prstGeom prst="rect">
            <a:avLst/>
          </a:prstGeom>
          <a:solidFill>
            <a:schemeClr val="lt1"/>
          </a:solidFill>
          <a:ln>
            <a:noFill/>
          </a:ln>
        </p:spPr>
      </p:sp>
      <p:sp>
        <p:nvSpPr>
          <p:cNvPr id="136" name="Google Shape;136;p22"/>
          <p:cNvSpPr>
            <a:spLocks noGrp="1"/>
          </p:cNvSpPr>
          <p:nvPr>
            <p:ph type="pic" idx="24"/>
          </p:nvPr>
        </p:nvSpPr>
        <p:spPr>
          <a:xfrm>
            <a:off x="3479701" y="5078547"/>
            <a:ext cx="1425919" cy="915853"/>
          </a:xfrm>
          <a:prstGeom prst="rect">
            <a:avLst/>
          </a:prstGeom>
          <a:solidFill>
            <a:schemeClr val="lt1"/>
          </a:solidFill>
          <a:ln>
            <a:noFill/>
          </a:ln>
        </p:spPr>
      </p:sp>
      <p:sp>
        <p:nvSpPr>
          <p:cNvPr id="137" name="Google Shape;137;p22"/>
          <p:cNvSpPr>
            <a:spLocks noGrp="1"/>
          </p:cNvSpPr>
          <p:nvPr>
            <p:ph type="pic" idx="25"/>
          </p:nvPr>
        </p:nvSpPr>
        <p:spPr>
          <a:xfrm>
            <a:off x="5092502" y="5078547"/>
            <a:ext cx="1425919" cy="915853"/>
          </a:xfrm>
          <a:prstGeom prst="rect">
            <a:avLst/>
          </a:prstGeom>
          <a:solidFill>
            <a:schemeClr val="lt1"/>
          </a:solidFill>
          <a:ln>
            <a:noFill/>
          </a:ln>
        </p:spPr>
      </p:sp>
      <p:sp>
        <p:nvSpPr>
          <p:cNvPr id="138" name="Google Shape;138;p22"/>
          <p:cNvSpPr>
            <a:spLocks noGrp="1"/>
          </p:cNvSpPr>
          <p:nvPr>
            <p:ph type="pic" idx="26"/>
          </p:nvPr>
        </p:nvSpPr>
        <p:spPr>
          <a:xfrm>
            <a:off x="6743700" y="5078547"/>
            <a:ext cx="1425919" cy="915853"/>
          </a:xfrm>
          <a:prstGeom prst="rect">
            <a:avLst/>
          </a:prstGeom>
          <a:solidFill>
            <a:schemeClr val="lt1"/>
          </a:solidFill>
          <a:ln>
            <a:noFill/>
          </a:ln>
        </p:spPr>
      </p:sp>
      <p:sp>
        <p:nvSpPr>
          <p:cNvPr id="139" name="Google Shape;139;p22"/>
          <p:cNvSpPr>
            <a:spLocks noGrp="1"/>
          </p:cNvSpPr>
          <p:nvPr>
            <p:ph type="pic" idx="27"/>
          </p:nvPr>
        </p:nvSpPr>
        <p:spPr>
          <a:xfrm>
            <a:off x="8394898" y="5078547"/>
            <a:ext cx="1425919" cy="915853"/>
          </a:xfrm>
          <a:prstGeom prst="rect">
            <a:avLst/>
          </a:prstGeom>
          <a:solidFill>
            <a:schemeClr val="lt1"/>
          </a:solidFill>
          <a:ln>
            <a:noFill/>
          </a:ln>
        </p:spPr>
      </p:sp>
      <p:sp>
        <p:nvSpPr>
          <p:cNvPr id="140" name="Google Shape;140;p22"/>
          <p:cNvSpPr>
            <a:spLocks noGrp="1"/>
          </p:cNvSpPr>
          <p:nvPr>
            <p:ph type="pic" idx="28"/>
          </p:nvPr>
        </p:nvSpPr>
        <p:spPr>
          <a:xfrm>
            <a:off x="10046096" y="5078547"/>
            <a:ext cx="1425919" cy="915853"/>
          </a:xfrm>
          <a:prstGeom prst="rect">
            <a:avLst/>
          </a:prstGeom>
          <a:solidFill>
            <a:schemeClr val="lt1"/>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urple: 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866900" y="994934"/>
            <a:ext cx="9753600" cy="1487862"/>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4400"/>
              <a:buFont typeface="Arial Black"/>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866900" y="2514600"/>
            <a:ext cx="9753600" cy="3110442"/>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2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9_Custom Layout">
  <p:cSld name="39_Custom Layout">
    <p:spTree>
      <p:nvGrpSpPr>
        <p:cNvPr id="1" name="Shape 141"/>
        <p:cNvGrpSpPr/>
        <p:nvPr/>
      </p:nvGrpSpPr>
      <p:grpSpPr>
        <a:xfrm>
          <a:off x="0" y="0"/>
          <a:ext cx="0" cy="0"/>
          <a:chOff x="0" y="0"/>
          <a:chExt cx="0" cy="0"/>
        </a:xfrm>
      </p:grpSpPr>
      <p:sp>
        <p:nvSpPr>
          <p:cNvPr id="142" name="Google Shape;142;p23"/>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43" name="Google Shape;143;p23"/>
          <p:cNvSpPr>
            <a:spLocks noGrp="1"/>
          </p:cNvSpPr>
          <p:nvPr>
            <p:ph type="pic" idx="2"/>
          </p:nvPr>
        </p:nvSpPr>
        <p:spPr>
          <a:xfrm>
            <a:off x="1866900" y="1525952"/>
            <a:ext cx="2367114" cy="1520373"/>
          </a:xfrm>
          <a:prstGeom prst="rect">
            <a:avLst/>
          </a:prstGeom>
          <a:solidFill>
            <a:schemeClr val="lt1"/>
          </a:solidFill>
          <a:ln>
            <a:noFill/>
          </a:ln>
        </p:spPr>
      </p:sp>
      <p:sp>
        <p:nvSpPr>
          <p:cNvPr id="144" name="Google Shape;144;p23"/>
          <p:cNvSpPr txBox="1">
            <a:spLocks noGrp="1"/>
          </p:cNvSpPr>
          <p:nvPr>
            <p:ph type="title"/>
          </p:nvPr>
        </p:nvSpPr>
        <p:spPr>
          <a:xfrm>
            <a:off x="1866900" y="671005"/>
            <a:ext cx="9753600" cy="710756"/>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3"/>
          <p:cNvSpPr>
            <a:spLocks noGrp="1"/>
          </p:cNvSpPr>
          <p:nvPr>
            <p:ph type="pic" idx="3"/>
          </p:nvPr>
        </p:nvSpPr>
        <p:spPr>
          <a:xfrm>
            <a:off x="1866900" y="3212512"/>
            <a:ext cx="2367114" cy="1520373"/>
          </a:xfrm>
          <a:prstGeom prst="rect">
            <a:avLst/>
          </a:prstGeom>
          <a:solidFill>
            <a:schemeClr val="lt1"/>
          </a:solidFill>
          <a:ln>
            <a:noFill/>
          </a:ln>
        </p:spPr>
      </p:sp>
      <p:sp>
        <p:nvSpPr>
          <p:cNvPr id="146" name="Google Shape;146;p23"/>
          <p:cNvSpPr>
            <a:spLocks noGrp="1"/>
          </p:cNvSpPr>
          <p:nvPr>
            <p:ph type="pic" idx="4"/>
          </p:nvPr>
        </p:nvSpPr>
        <p:spPr>
          <a:xfrm>
            <a:off x="1866900" y="4899072"/>
            <a:ext cx="2367114" cy="1520373"/>
          </a:xfrm>
          <a:prstGeom prst="rect">
            <a:avLst/>
          </a:prstGeom>
          <a:solidFill>
            <a:schemeClr val="lt1"/>
          </a:solidFill>
          <a:ln>
            <a:noFill/>
          </a:ln>
        </p:spPr>
      </p:sp>
      <p:sp>
        <p:nvSpPr>
          <p:cNvPr id="147" name="Google Shape;147;p23"/>
          <p:cNvSpPr>
            <a:spLocks noGrp="1"/>
          </p:cNvSpPr>
          <p:nvPr>
            <p:ph type="pic" idx="5"/>
          </p:nvPr>
        </p:nvSpPr>
        <p:spPr>
          <a:xfrm>
            <a:off x="4396740" y="1525952"/>
            <a:ext cx="2367114" cy="1520373"/>
          </a:xfrm>
          <a:prstGeom prst="rect">
            <a:avLst/>
          </a:prstGeom>
          <a:solidFill>
            <a:schemeClr val="lt1"/>
          </a:solidFill>
          <a:ln>
            <a:noFill/>
          </a:ln>
        </p:spPr>
      </p:sp>
      <p:sp>
        <p:nvSpPr>
          <p:cNvPr id="148" name="Google Shape;148;p23"/>
          <p:cNvSpPr>
            <a:spLocks noGrp="1"/>
          </p:cNvSpPr>
          <p:nvPr>
            <p:ph type="pic" idx="6"/>
          </p:nvPr>
        </p:nvSpPr>
        <p:spPr>
          <a:xfrm>
            <a:off x="6926580" y="1525952"/>
            <a:ext cx="2367114" cy="1520373"/>
          </a:xfrm>
          <a:prstGeom prst="rect">
            <a:avLst/>
          </a:prstGeom>
          <a:solidFill>
            <a:schemeClr val="lt1"/>
          </a:solidFill>
          <a:ln>
            <a:noFill/>
          </a:ln>
        </p:spPr>
      </p:sp>
      <p:sp>
        <p:nvSpPr>
          <p:cNvPr id="149" name="Google Shape;149;p23"/>
          <p:cNvSpPr>
            <a:spLocks noGrp="1"/>
          </p:cNvSpPr>
          <p:nvPr>
            <p:ph type="pic" idx="7"/>
          </p:nvPr>
        </p:nvSpPr>
        <p:spPr>
          <a:xfrm>
            <a:off x="9456420" y="1525952"/>
            <a:ext cx="2367114" cy="1520373"/>
          </a:xfrm>
          <a:prstGeom prst="rect">
            <a:avLst/>
          </a:prstGeom>
          <a:solidFill>
            <a:schemeClr val="lt1"/>
          </a:solidFill>
          <a:ln>
            <a:noFill/>
          </a:ln>
        </p:spPr>
      </p:sp>
      <p:sp>
        <p:nvSpPr>
          <p:cNvPr id="150" name="Google Shape;150;p23"/>
          <p:cNvSpPr>
            <a:spLocks noGrp="1"/>
          </p:cNvSpPr>
          <p:nvPr>
            <p:ph type="pic" idx="8"/>
          </p:nvPr>
        </p:nvSpPr>
        <p:spPr>
          <a:xfrm>
            <a:off x="4396740" y="3325526"/>
            <a:ext cx="2367114" cy="1520373"/>
          </a:xfrm>
          <a:prstGeom prst="rect">
            <a:avLst/>
          </a:prstGeom>
          <a:solidFill>
            <a:schemeClr val="lt1"/>
          </a:solidFill>
          <a:ln>
            <a:noFill/>
          </a:ln>
        </p:spPr>
      </p:sp>
      <p:sp>
        <p:nvSpPr>
          <p:cNvPr id="151" name="Google Shape;151;p23"/>
          <p:cNvSpPr>
            <a:spLocks noGrp="1"/>
          </p:cNvSpPr>
          <p:nvPr>
            <p:ph type="pic" idx="9"/>
          </p:nvPr>
        </p:nvSpPr>
        <p:spPr>
          <a:xfrm>
            <a:off x="6926580" y="3212512"/>
            <a:ext cx="2367114" cy="1520373"/>
          </a:xfrm>
          <a:prstGeom prst="rect">
            <a:avLst/>
          </a:prstGeom>
          <a:solidFill>
            <a:schemeClr val="lt1"/>
          </a:solidFill>
          <a:ln>
            <a:noFill/>
          </a:ln>
        </p:spPr>
      </p:sp>
      <p:sp>
        <p:nvSpPr>
          <p:cNvPr id="152" name="Google Shape;152;p23"/>
          <p:cNvSpPr>
            <a:spLocks noGrp="1"/>
          </p:cNvSpPr>
          <p:nvPr>
            <p:ph type="pic" idx="13"/>
          </p:nvPr>
        </p:nvSpPr>
        <p:spPr>
          <a:xfrm>
            <a:off x="9456420" y="3212512"/>
            <a:ext cx="2367114" cy="1520373"/>
          </a:xfrm>
          <a:prstGeom prst="rect">
            <a:avLst/>
          </a:prstGeom>
          <a:solidFill>
            <a:schemeClr val="lt1"/>
          </a:solidFill>
          <a:ln>
            <a:noFill/>
          </a:ln>
        </p:spPr>
      </p:sp>
      <p:sp>
        <p:nvSpPr>
          <p:cNvPr id="153" name="Google Shape;153;p23"/>
          <p:cNvSpPr>
            <a:spLocks noGrp="1"/>
          </p:cNvSpPr>
          <p:nvPr>
            <p:ph type="pic" idx="14"/>
          </p:nvPr>
        </p:nvSpPr>
        <p:spPr>
          <a:xfrm>
            <a:off x="4396740" y="4899072"/>
            <a:ext cx="2367114" cy="1520373"/>
          </a:xfrm>
          <a:prstGeom prst="rect">
            <a:avLst/>
          </a:prstGeom>
          <a:solidFill>
            <a:schemeClr val="lt1"/>
          </a:solidFill>
          <a:ln>
            <a:noFill/>
          </a:ln>
        </p:spPr>
      </p:sp>
      <p:sp>
        <p:nvSpPr>
          <p:cNvPr id="154" name="Google Shape;154;p23"/>
          <p:cNvSpPr>
            <a:spLocks noGrp="1"/>
          </p:cNvSpPr>
          <p:nvPr>
            <p:ph type="pic" idx="15"/>
          </p:nvPr>
        </p:nvSpPr>
        <p:spPr>
          <a:xfrm>
            <a:off x="6926580" y="4899072"/>
            <a:ext cx="2367114" cy="1520373"/>
          </a:xfrm>
          <a:prstGeom prst="rect">
            <a:avLst/>
          </a:prstGeom>
          <a:solidFill>
            <a:schemeClr val="lt1"/>
          </a:solidFill>
          <a:ln>
            <a:noFill/>
          </a:ln>
        </p:spPr>
      </p:sp>
      <p:sp>
        <p:nvSpPr>
          <p:cNvPr id="155" name="Google Shape;155;p23"/>
          <p:cNvSpPr>
            <a:spLocks noGrp="1"/>
          </p:cNvSpPr>
          <p:nvPr>
            <p:ph type="pic" idx="16"/>
          </p:nvPr>
        </p:nvSpPr>
        <p:spPr>
          <a:xfrm>
            <a:off x="9456420" y="4899072"/>
            <a:ext cx="2367114" cy="1520373"/>
          </a:xfrm>
          <a:prstGeom prst="rect">
            <a:avLst/>
          </a:prstGeom>
          <a:solidFill>
            <a:schemeClr val="lt1"/>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8_Custom Layout">
  <p:cSld name="28_Custom Layout">
    <p:spTree>
      <p:nvGrpSpPr>
        <p:cNvPr id="1" name="Shape 156"/>
        <p:cNvGrpSpPr/>
        <p:nvPr/>
      </p:nvGrpSpPr>
      <p:grpSpPr>
        <a:xfrm>
          <a:off x="0" y="0"/>
          <a:ext cx="0" cy="0"/>
          <a:chOff x="0" y="0"/>
          <a:chExt cx="0" cy="0"/>
        </a:xfrm>
      </p:grpSpPr>
      <p:sp>
        <p:nvSpPr>
          <p:cNvPr id="157" name="Google Shape;157;p24"/>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58" name="Google Shape;158;p24"/>
          <p:cNvSpPr>
            <a:spLocks noGrp="1"/>
          </p:cNvSpPr>
          <p:nvPr>
            <p:ph type="pic" idx="2"/>
          </p:nvPr>
        </p:nvSpPr>
        <p:spPr>
          <a:xfrm>
            <a:off x="1866900" y="1511265"/>
            <a:ext cx="2997925" cy="2997925"/>
          </a:xfrm>
          <a:prstGeom prst="ellipse">
            <a:avLst/>
          </a:prstGeom>
          <a:solidFill>
            <a:schemeClr val="lt1"/>
          </a:solidFill>
          <a:ln>
            <a:noFill/>
          </a:ln>
        </p:spPr>
      </p:sp>
      <p:sp>
        <p:nvSpPr>
          <p:cNvPr id="159" name="Google Shape;159;p24"/>
          <p:cNvSpPr>
            <a:spLocks noGrp="1"/>
          </p:cNvSpPr>
          <p:nvPr>
            <p:ph type="pic" idx="3"/>
          </p:nvPr>
        </p:nvSpPr>
        <p:spPr>
          <a:xfrm>
            <a:off x="5244737" y="1511265"/>
            <a:ext cx="2997925" cy="2997925"/>
          </a:xfrm>
          <a:prstGeom prst="ellipse">
            <a:avLst/>
          </a:prstGeom>
          <a:solidFill>
            <a:schemeClr val="lt1"/>
          </a:solidFill>
          <a:ln>
            <a:noFill/>
          </a:ln>
        </p:spPr>
      </p:sp>
      <p:sp>
        <p:nvSpPr>
          <p:cNvPr id="160" name="Google Shape;160;p24"/>
          <p:cNvSpPr>
            <a:spLocks noGrp="1"/>
          </p:cNvSpPr>
          <p:nvPr>
            <p:ph type="pic" idx="4"/>
          </p:nvPr>
        </p:nvSpPr>
        <p:spPr>
          <a:xfrm>
            <a:off x="8622575" y="1511265"/>
            <a:ext cx="2997925" cy="2997925"/>
          </a:xfrm>
          <a:prstGeom prst="ellipse">
            <a:avLst/>
          </a:prstGeom>
          <a:solidFill>
            <a:schemeClr val="lt1"/>
          </a:solidFill>
          <a:ln>
            <a:noFill/>
          </a:ln>
        </p:spPr>
      </p:sp>
      <p:sp>
        <p:nvSpPr>
          <p:cNvPr id="161" name="Google Shape;161;p24"/>
          <p:cNvSpPr txBox="1">
            <a:spLocks noGrp="1"/>
          </p:cNvSpPr>
          <p:nvPr>
            <p:ph type="title"/>
          </p:nvPr>
        </p:nvSpPr>
        <p:spPr>
          <a:xfrm>
            <a:off x="1866900" y="664745"/>
            <a:ext cx="9753600" cy="757655"/>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24"/>
          <p:cNvSpPr txBox="1">
            <a:spLocks noGrp="1"/>
          </p:cNvSpPr>
          <p:nvPr>
            <p:ph type="body" idx="1"/>
          </p:nvPr>
        </p:nvSpPr>
        <p:spPr>
          <a:xfrm>
            <a:off x="1866900" y="4567231"/>
            <a:ext cx="9753600" cy="1771924"/>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6_Custom Layout">
  <p:cSld name="36_Custom Layout">
    <p:spTree>
      <p:nvGrpSpPr>
        <p:cNvPr id="1" name="Shape 163"/>
        <p:cNvGrpSpPr/>
        <p:nvPr/>
      </p:nvGrpSpPr>
      <p:grpSpPr>
        <a:xfrm>
          <a:off x="0" y="0"/>
          <a:ext cx="0" cy="0"/>
          <a:chOff x="0" y="0"/>
          <a:chExt cx="0" cy="0"/>
        </a:xfrm>
      </p:grpSpPr>
      <p:sp>
        <p:nvSpPr>
          <p:cNvPr id="164" name="Google Shape;164;p25"/>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65" name="Google Shape;165;p25"/>
          <p:cNvSpPr>
            <a:spLocks noGrp="1"/>
          </p:cNvSpPr>
          <p:nvPr>
            <p:ph type="pic" idx="2"/>
          </p:nvPr>
        </p:nvSpPr>
        <p:spPr>
          <a:xfrm>
            <a:off x="7086600" y="0"/>
            <a:ext cx="5105400" cy="6418877"/>
          </a:xfrm>
          <a:prstGeom prst="rect">
            <a:avLst/>
          </a:prstGeom>
          <a:solidFill>
            <a:schemeClr val="lt1"/>
          </a:solidFill>
          <a:ln>
            <a:noFill/>
          </a:ln>
        </p:spPr>
      </p:sp>
      <p:sp>
        <p:nvSpPr>
          <p:cNvPr id="166" name="Google Shape;166;p25"/>
          <p:cNvSpPr txBox="1">
            <a:spLocks noGrp="1"/>
          </p:cNvSpPr>
          <p:nvPr>
            <p:ph type="title"/>
          </p:nvPr>
        </p:nvSpPr>
        <p:spPr>
          <a:xfrm>
            <a:off x="1866900" y="2618190"/>
            <a:ext cx="422910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7_Custom Layout">
  <p:cSld name="37_Custom Layout">
    <p:spTree>
      <p:nvGrpSpPr>
        <p:cNvPr id="1" name="Shape 167"/>
        <p:cNvGrpSpPr/>
        <p:nvPr/>
      </p:nvGrpSpPr>
      <p:grpSpPr>
        <a:xfrm>
          <a:off x="0" y="0"/>
          <a:ext cx="0" cy="0"/>
          <a:chOff x="0" y="0"/>
          <a:chExt cx="0" cy="0"/>
        </a:xfrm>
      </p:grpSpPr>
      <p:sp>
        <p:nvSpPr>
          <p:cNvPr id="168" name="Google Shape;168;p26"/>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69" name="Google Shape;169;p26"/>
          <p:cNvSpPr>
            <a:spLocks noGrp="1"/>
          </p:cNvSpPr>
          <p:nvPr>
            <p:ph type="pic" idx="2"/>
          </p:nvPr>
        </p:nvSpPr>
        <p:spPr>
          <a:xfrm>
            <a:off x="1866901" y="1181100"/>
            <a:ext cx="1406070" cy="1406070"/>
          </a:xfrm>
          <a:prstGeom prst="ellipse">
            <a:avLst/>
          </a:prstGeom>
          <a:solidFill>
            <a:schemeClr val="lt1"/>
          </a:solidFill>
          <a:ln>
            <a:noFill/>
          </a:ln>
        </p:spPr>
      </p:sp>
      <p:sp>
        <p:nvSpPr>
          <p:cNvPr id="170" name="Google Shape;170;p26"/>
          <p:cNvSpPr/>
          <p:nvPr/>
        </p:nvSpPr>
        <p:spPr>
          <a:xfrm>
            <a:off x="1448707" y="762906"/>
            <a:ext cx="2242457" cy="2242457"/>
          </a:xfrm>
          <a:prstGeom prst="ellipse">
            <a:avLst/>
          </a:prstGeom>
          <a:noFill/>
          <a:ln w="9525" cap="flat" cmpd="sng">
            <a:solidFill>
              <a:srgbClr val="A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8_Custom Layout">
  <p:cSld name="38_Custom Layout">
    <p:spTree>
      <p:nvGrpSpPr>
        <p:cNvPr id="1" name="Shape 171"/>
        <p:cNvGrpSpPr/>
        <p:nvPr/>
      </p:nvGrpSpPr>
      <p:grpSpPr>
        <a:xfrm>
          <a:off x="0" y="0"/>
          <a:ext cx="0" cy="0"/>
          <a:chOff x="0" y="0"/>
          <a:chExt cx="0" cy="0"/>
        </a:xfrm>
      </p:grpSpPr>
      <p:sp>
        <p:nvSpPr>
          <p:cNvPr id="172" name="Google Shape;172;p27"/>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73" name="Google Shape;173;p27"/>
          <p:cNvSpPr>
            <a:spLocks noGrp="1"/>
          </p:cNvSpPr>
          <p:nvPr>
            <p:ph type="pic" idx="2"/>
          </p:nvPr>
        </p:nvSpPr>
        <p:spPr>
          <a:xfrm>
            <a:off x="990600" y="0"/>
            <a:ext cx="11201400" cy="6418877"/>
          </a:xfrm>
          <a:prstGeom prst="rect">
            <a:avLst/>
          </a:prstGeom>
          <a:solidFill>
            <a:schemeClr val="lt1"/>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1_Custom Layout">
  <p:cSld name="41_Custom Layout">
    <p:spTree>
      <p:nvGrpSpPr>
        <p:cNvPr id="1" name="Shape 174"/>
        <p:cNvGrpSpPr/>
        <p:nvPr/>
      </p:nvGrpSpPr>
      <p:grpSpPr>
        <a:xfrm>
          <a:off x="0" y="0"/>
          <a:ext cx="0" cy="0"/>
          <a:chOff x="0" y="0"/>
          <a:chExt cx="0" cy="0"/>
        </a:xfrm>
      </p:grpSpPr>
      <p:sp>
        <p:nvSpPr>
          <p:cNvPr id="175" name="Google Shape;175;p28"/>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76" name="Google Shape;176;p28"/>
          <p:cNvSpPr txBox="1">
            <a:spLocks noGrp="1"/>
          </p:cNvSpPr>
          <p:nvPr>
            <p:ph type="title"/>
          </p:nvPr>
        </p:nvSpPr>
        <p:spPr>
          <a:xfrm>
            <a:off x="1866900" y="664745"/>
            <a:ext cx="751078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28"/>
          <p:cNvSpPr>
            <a:spLocks noGrp="1"/>
          </p:cNvSpPr>
          <p:nvPr>
            <p:ph type="pic" idx="2"/>
          </p:nvPr>
        </p:nvSpPr>
        <p:spPr>
          <a:xfrm>
            <a:off x="1866901" y="2369725"/>
            <a:ext cx="2019300" cy="2019300"/>
          </a:xfrm>
          <a:prstGeom prst="rect">
            <a:avLst/>
          </a:prstGeom>
          <a:solidFill>
            <a:schemeClr val="lt1"/>
          </a:solidFill>
          <a:ln>
            <a:noFill/>
          </a:ln>
        </p:spPr>
      </p:sp>
      <p:sp>
        <p:nvSpPr>
          <p:cNvPr id="178" name="Google Shape;178;p28"/>
          <p:cNvSpPr>
            <a:spLocks noGrp="1"/>
          </p:cNvSpPr>
          <p:nvPr>
            <p:ph type="pic" idx="3"/>
          </p:nvPr>
        </p:nvSpPr>
        <p:spPr>
          <a:xfrm>
            <a:off x="3943351" y="2369725"/>
            <a:ext cx="2019300" cy="2019300"/>
          </a:xfrm>
          <a:prstGeom prst="rect">
            <a:avLst/>
          </a:prstGeom>
          <a:solidFill>
            <a:schemeClr val="lt1"/>
          </a:solidFill>
          <a:ln>
            <a:noFill/>
          </a:ln>
        </p:spPr>
      </p:sp>
      <p:sp>
        <p:nvSpPr>
          <p:cNvPr id="179" name="Google Shape;179;p28"/>
          <p:cNvSpPr>
            <a:spLocks noGrp="1"/>
          </p:cNvSpPr>
          <p:nvPr>
            <p:ph type="pic" idx="4"/>
          </p:nvPr>
        </p:nvSpPr>
        <p:spPr>
          <a:xfrm>
            <a:off x="6019801" y="2369725"/>
            <a:ext cx="2019300" cy="2019300"/>
          </a:xfrm>
          <a:prstGeom prst="rect">
            <a:avLst/>
          </a:prstGeom>
          <a:solidFill>
            <a:schemeClr val="lt1"/>
          </a:solidFill>
          <a:ln>
            <a:noFill/>
          </a:ln>
        </p:spPr>
      </p:sp>
      <p:sp>
        <p:nvSpPr>
          <p:cNvPr id="180" name="Google Shape;180;p28"/>
          <p:cNvSpPr>
            <a:spLocks noGrp="1"/>
          </p:cNvSpPr>
          <p:nvPr>
            <p:ph type="pic" idx="5"/>
          </p:nvPr>
        </p:nvSpPr>
        <p:spPr>
          <a:xfrm>
            <a:off x="8096251" y="2369725"/>
            <a:ext cx="2019300" cy="2019300"/>
          </a:xfrm>
          <a:prstGeom prst="rect">
            <a:avLst/>
          </a:prstGeom>
          <a:solidFill>
            <a:schemeClr val="lt1"/>
          </a:solidFill>
          <a:ln>
            <a:noFill/>
          </a:ln>
        </p:spPr>
      </p:sp>
      <p:sp>
        <p:nvSpPr>
          <p:cNvPr id="181" name="Google Shape;181;p28"/>
          <p:cNvSpPr>
            <a:spLocks noGrp="1"/>
          </p:cNvSpPr>
          <p:nvPr>
            <p:ph type="pic" idx="6"/>
          </p:nvPr>
        </p:nvSpPr>
        <p:spPr>
          <a:xfrm>
            <a:off x="10172700" y="2369725"/>
            <a:ext cx="2019300" cy="2019300"/>
          </a:xfrm>
          <a:prstGeom prst="rect">
            <a:avLst/>
          </a:prstGeom>
          <a:solidFill>
            <a:schemeClr val="lt1"/>
          </a:solidFill>
          <a:ln>
            <a:noFill/>
          </a:ln>
        </p:spPr>
      </p:sp>
      <p:sp>
        <p:nvSpPr>
          <p:cNvPr id="182" name="Google Shape;182;p28"/>
          <p:cNvSpPr>
            <a:spLocks noGrp="1"/>
          </p:cNvSpPr>
          <p:nvPr>
            <p:ph type="pic" idx="7"/>
          </p:nvPr>
        </p:nvSpPr>
        <p:spPr>
          <a:xfrm>
            <a:off x="1866901" y="4438009"/>
            <a:ext cx="2019300" cy="2019300"/>
          </a:xfrm>
          <a:prstGeom prst="rect">
            <a:avLst/>
          </a:prstGeom>
          <a:solidFill>
            <a:schemeClr val="lt1"/>
          </a:solidFill>
          <a:ln>
            <a:noFill/>
          </a:ln>
        </p:spPr>
      </p:sp>
      <p:sp>
        <p:nvSpPr>
          <p:cNvPr id="183" name="Google Shape;183;p28"/>
          <p:cNvSpPr>
            <a:spLocks noGrp="1"/>
          </p:cNvSpPr>
          <p:nvPr>
            <p:ph type="pic" idx="8"/>
          </p:nvPr>
        </p:nvSpPr>
        <p:spPr>
          <a:xfrm>
            <a:off x="3943351" y="4438009"/>
            <a:ext cx="2019300" cy="2019300"/>
          </a:xfrm>
          <a:prstGeom prst="rect">
            <a:avLst/>
          </a:prstGeom>
          <a:solidFill>
            <a:schemeClr val="lt1"/>
          </a:solidFill>
          <a:ln>
            <a:noFill/>
          </a:ln>
        </p:spPr>
      </p:sp>
      <p:sp>
        <p:nvSpPr>
          <p:cNvPr id="184" name="Google Shape;184;p28"/>
          <p:cNvSpPr>
            <a:spLocks noGrp="1"/>
          </p:cNvSpPr>
          <p:nvPr>
            <p:ph type="pic" idx="9"/>
          </p:nvPr>
        </p:nvSpPr>
        <p:spPr>
          <a:xfrm>
            <a:off x="6019801" y="4438009"/>
            <a:ext cx="2019300" cy="2019300"/>
          </a:xfrm>
          <a:prstGeom prst="rect">
            <a:avLst/>
          </a:prstGeom>
          <a:solidFill>
            <a:schemeClr val="lt1"/>
          </a:solidFill>
          <a:ln>
            <a:noFill/>
          </a:ln>
        </p:spPr>
      </p:sp>
      <p:sp>
        <p:nvSpPr>
          <p:cNvPr id="185" name="Google Shape;185;p28"/>
          <p:cNvSpPr>
            <a:spLocks noGrp="1"/>
          </p:cNvSpPr>
          <p:nvPr>
            <p:ph type="pic" idx="13"/>
          </p:nvPr>
        </p:nvSpPr>
        <p:spPr>
          <a:xfrm>
            <a:off x="8096251" y="4438009"/>
            <a:ext cx="2019300" cy="2019300"/>
          </a:xfrm>
          <a:prstGeom prst="rect">
            <a:avLst/>
          </a:prstGeom>
          <a:solidFill>
            <a:schemeClr val="lt1"/>
          </a:solidFill>
          <a:ln>
            <a:noFill/>
          </a:ln>
        </p:spPr>
      </p:sp>
      <p:sp>
        <p:nvSpPr>
          <p:cNvPr id="186" name="Google Shape;186;p28"/>
          <p:cNvSpPr>
            <a:spLocks noGrp="1"/>
          </p:cNvSpPr>
          <p:nvPr>
            <p:ph type="pic" idx="14"/>
          </p:nvPr>
        </p:nvSpPr>
        <p:spPr>
          <a:xfrm>
            <a:off x="10172700" y="4438009"/>
            <a:ext cx="2019300" cy="2019300"/>
          </a:xfrm>
          <a:prstGeom prst="rect">
            <a:avLst/>
          </a:prstGeom>
          <a:solidFill>
            <a:schemeClr val="lt1"/>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2_Custom Layout">
  <p:cSld name="42_Custom Layout">
    <p:spTree>
      <p:nvGrpSpPr>
        <p:cNvPr id="1" name="Shape 187"/>
        <p:cNvGrpSpPr/>
        <p:nvPr/>
      </p:nvGrpSpPr>
      <p:grpSpPr>
        <a:xfrm>
          <a:off x="0" y="0"/>
          <a:ext cx="0" cy="0"/>
          <a:chOff x="0" y="0"/>
          <a:chExt cx="0" cy="0"/>
        </a:xfrm>
      </p:grpSpPr>
      <p:sp>
        <p:nvSpPr>
          <p:cNvPr id="188" name="Google Shape;188;p29"/>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89" name="Google Shape;189;p29"/>
          <p:cNvSpPr txBox="1">
            <a:spLocks noGrp="1"/>
          </p:cNvSpPr>
          <p:nvPr>
            <p:ph type="title"/>
          </p:nvPr>
        </p:nvSpPr>
        <p:spPr>
          <a:xfrm>
            <a:off x="1866900" y="654585"/>
            <a:ext cx="593598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9"/>
          <p:cNvSpPr>
            <a:spLocks noGrp="1"/>
          </p:cNvSpPr>
          <p:nvPr>
            <p:ph type="pic" idx="2"/>
          </p:nvPr>
        </p:nvSpPr>
        <p:spPr>
          <a:xfrm>
            <a:off x="1866901" y="2349176"/>
            <a:ext cx="2019300" cy="4087584"/>
          </a:xfrm>
          <a:prstGeom prst="rect">
            <a:avLst/>
          </a:prstGeom>
          <a:solidFill>
            <a:schemeClr val="lt1"/>
          </a:solidFill>
          <a:ln>
            <a:noFill/>
          </a:ln>
        </p:spPr>
      </p:sp>
      <p:sp>
        <p:nvSpPr>
          <p:cNvPr id="191" name="Google Shape;191;p29"/>
          <p:cNvSpPr>
            <a:spLocks noGrp="1"/>
          </p:cNvSpPr>
          <p:nvPr>
            <p:ph type="pic" idx="3"/>
          </p:nvPr>
        </p:nvSpPr>
        <p:spPr>
          <a:xfrm>
            <a:off x="3943351" y="2349176"/>
            <a:ext cx="2019300" cy="4087584"/>
          </a:xfrm>
          <a:prstGeom prst="rect">
            <a:avLst/>
          </a:prstGeom>
          <a:solidFill>
            <a:schemeClr val="lt1"/>
          </a:solidFill>
          <a:ln>
            <a:noFill/>
          </a:ln>
        </p:spPr>
      </p:sp>
      <p:sp>
        <p:nvSpPr>
          <p:cNvPr id="192" name="Google Shape;192;p29"/>
          <p:cNvSpPr>
            <a:spLocks noGrp="1"/>
          </p:cNvSpPr>
          <p:nvPr>
            <p:ph type="pic" idx="4"/>
          </p:nvPr>
        </p:nvSpPr>
        <p:spPr>
          <a:xfrm>
            <a:off x="6019801" y="2349176"/>
            <a:ext cx="2019300" cy="4087584"/>
          </a:xfrm>
          <a:prstGeom prst="rect">
            <a:avLst/>
          </a:prstGeom>
          <a:solidFill>
            <a:schemeClr val="lt1"/>
          </a:solidFill>
          <a:ln>
            <a:noFill/>
          </a:ln>
        </p:spPr>
      </p:sp>
      <p:sp>
        <p:nvSpPr>
          <p:cNvPr id="193" name="Google Shape;193;p29"/>
          <p:cNvSpPr>
            <a:spLocks noGrp="1"/>
          </p:cNvSpPr>
          <p:nvPr>
            <p:ph type="pic" idx="5"/>
          </p:nvPr>
        </p:nvSpPr>
        <p:spPr>
          <a:xfrm>
            <a:off x="8096251" y="2349176"/>
            <a:ext cx="2019300" cy="4087584"/>
          </a:xfrm>
          <a:prstGeom prst="rect">
            <a:avLst/>
          </a:prstGeom>
          <a:solidFill>
            <a:schemeClr val="lt1"/>
          </a:solidFill>
          <a:ln>
            <a:noFill/>
          </a:ln>
        </p:spPr>
      </p:sp>
      <p:sp>
        <p:nvSpPr>
          <p:cNvPr id="194" name="Google Shape;194;p29"/>
          <p:cNvSpPr>
            <a:spLocks noGrp="1"/>
          </p:cNvSpPr>
          <p:nvPr>
            <p:ph type="pic" idx="6"/>
          </p:nvPr>
        </p:nvSpPr>
        <p:spPr>
          <a:xfrm>
            <a:off x="10172700" y="2349176"/>
            <a:ext cx="2019300" cy="4087584"/>
          </a:xfrm>
          <a:prstGeom prst="rect">
            <a:avLst/>
          </a:prstGeom>
          <a:solidFill>
            <a:schemeClr val="lt1"/>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5"/>
        <p:cNvGrpSpPr/>
        <p:nvPr/>
      </p:nvGrpSpPr>
      <p:grpSpPr>
        <a:xfrm>
          <a:off x="0" y="0"/>
          <a:ext cx="0" cy="0"/>
          <a:chOff x="0" y="0"/>
          <a:chExt cx="0" cy="0"/>
        </a:xfrm>
      </p:grpSpPr>
      <p:sp>
        <p:nvSpPr>
          <p:cNvPr id="196" name="Google Shape;196;p30"/>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22182017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4" name="Picture Placeholder 4"/>
          <p:cNvSpPr>
            <a:spLocks noGrp="1"/>
          </p:cNvSpPr>
          <p:nvPr>
            <p:ph type="pic" sz="quarter" idx="11" hasCustomPrompt="1"/>
          </p:nvPr>
        </p:nvSpPr>
        <p:spPr>
          <a:xfrm>
            <a:off x="0" y="0"/>
            <a:ext cx="1219200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 name="Номер слайда 21"/>
          <p:cNvSpPr txBox="1">
            <a:spLocks/>
          </p:cNvSpPr>
          <p:nvPr userDrawn="1"/>
        </p:nvSpPr>
        <p:spPr>
          <a:xfrm>
            <a:off x="388273" y="6571277"/>
            <a:ext cx="513735" cy="227164"/>
          </a:xfrm>
          <a:prstGeom prst="rect">
            <a:avLst/>
          </a:prstGeom>
          <a:noFill/>
        </p:spPr>
        <p:txBody>
          <a:bodyPr vert="horz" lIns="0" tIns="0" rIns="0" bIns="0" rtlCol="0" anchor="ctr"/>
          <a:lstStyle>
            <a:defPPr>
              <a:defRPr lang="en-US"/>
            </a:defPPr>
            <a:lvl1pPr marL="0" algn="ctr" defTabSz="914330" rtl="0" eaLnBrk="1" latinLnBrk="0" hangingPunct="1">
              <a:defRPr sz="1000" b="0" i="0" kern="1200">
                <a:solidFill>
                  <a:schemeClr val="tx1">
                    <a:alpha val="70000"/>
                  </a:schemeClr>
                </a:solidFill>
                <a:latin typeface="Montserrat Medium" charset="0"/>
                <a:ea typeface="Montserrat Medium" charset="0"/>
                <a:cs typeface="Montserrat Medium" charset="0"/>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fld id="{D8D877B3-D348-4611-9BDB-C5374591D951}" type="slidenum">
              <a:rPr lang="en-US" smtClean="0"/>
              <a:pPr/>
              <a:t>‹#›</a:t>
            </a:fld>
            <a:endParaRPr lang="en-US" dirty="0"/>
          </a:p>
        </p:txBody>
      </p:sp>
      <p:sp>
        <p:nvSpPr>
          <p:cNvPr id="6" name="Title 4"/>
          <p:cNvSpPr>
            <a:spLocks noGrp="1"/>
          </p:cNvSpPr>
          <p:nvPr>
            <p:ph type="title" hasCustomPrompt="1"/>
          </p:nvPr>
        </p:nvSpPr>
        <p:spPr>
          <a:xfrm>
            <a:off x="1866899" y="3855711"/>
            <a:ext cx="8046357" cy="2438731"/>
          </a:xfrm>
        </p:spPr>
        <p:txBody>
          <a:bodyPr/>
          <a:lstStyle>
            <a:lvl1pPr>
              <a:defRPr sz="5400"/>
            </a:lvl1pPr>
          </a:lstStyle>
          <a:p>
            <a:r>
              <a:rPr lang="en-US" dirty="0"/>
              <a:t>CLICK TO EDIT MASTER TITLE STYLE</a:t>
            </a:r>
          </a:p>
        </p:txBody>
      </p:sp>
    </p:spTree>
    <p:extLst>
      <p:ext uri="{BB962C8B-B14F-4D97-AF65-F5344CB8AC3E}">
        <p14:creationId xmlns:p14="http://schemas.microsoft.com/office/powerpoint/2010/main" val="210229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7_Custom Layout">
  <p:cSld name="27_Custom Layout">
    <p:spTree>
      <p:nvGrpSpPr>
        <p:cNvPr id="1" name="Shape 31"/>
        <p:cNvGrpSpPr/>
        <p:nvPr/>
      </p:nvGrpSpPr>
      <p:grpSpPr>
        <a:xfrm>
          <a:off x="0" y="0"/>
          <a:ext cx="0" cy="0"/>
          <a:chOff x="0" y="0"/>
          <a:chExt cx="0" cy="0"/>
        </a:xfrm>
      </p:grpSpPr>
      <p:sp>
        <p:nvSpPr>
          <p:cNvPr id="32" name="Google Shape;32;p6"/>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3" name="Google Shape;33;p6"/>
          <p:cNvSpPr>
            <a:spLocks noGrp="1"/>
          </p:cNvSpPr>
          <p:nvPr>
            <p:ph type="pic" idx="2"/>
          </p:nvPr>
        </p:nvSpPr>
        <p:spPr>
          <a:xfrm>
            <a:off x="0" y="0"/>
            <a:ext cx="12192000" cy="6418877"/>
          </a:xfrm>
          <a:prstGeom prst="rect">
            <a:avLst/>
          </a:prstGeom>
          <a:solidFill>
            <a:schemeClr val="lt1"/>
          </a:solidFill>
          <a:ln>
            <a:noFill/>
          </a:ln>
        </p:spPr>
      </p:sp>
      <p:sp>
        <p:nvSpPr>
          <p:cNvPr id="34" name="Google Shape;34;p6"/>
          <p:cNvSpPr txBox="1"/>
          <p:nvPr/>
        </p:nvSpPr>
        <p:spPr>
          <a:xfrm>
            <a:off x="388273" y="6571277"/>
            <a:ext cx="513735" cy="22716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fld id="{00000000-1234-1234-1234-123412341234}" type="slidenum">
              <a:rPr lang="en-GB" sz="1000" b="0" i="0">
                <a:solidFill>
                  <a:schemeClr val="dk1"/>
                </a:solidFill>
                <a:latin typeface="Montserrat Medium"/>
                <a:ea typeface="Montserrat Medium"/>
                <a:cs typeface="Montserrat Medium"/>
                <a:sym typeface="Montserrat Medium"/>
              </a:rPr>
              <a:t>‹#›</a:t>
            </a:fld>
            <a:endParaRPr sz="1000" b="0" i="0">
              <a:solidFill>
                <a:schemeClr val="dk1"/>
              </a:solidFill>
              <a:latin typeface="Montserrat Medium"/>
              <a:ea typeface="Montserrat Medium"/>
              <a:cs typeface="Montserrat Medium"/>
              <a:sym typeface="Montserrat Medium"/>
            </a:endParaRPr>
          </a:p>
        </p:txBody>
      </p:sp>
      <p:sp>
        <p:nvSpPr>
          <p:cNvPr id="35" name="Google Shape;35;p6"/>
          <p:cNvSpPr txBox="1">
            <a:spLocks noGrp="1"/>
          </p:cNvSpPr>
          <p:nvPr>
            <p:ph type="title"/>
          </p:nvPr>
        </p:nvSpPr>
        <p:spPr>
          <a:xfrm>
            <a:off x="1866899" y="3855711"/>
            <a:ext cx="8046357" cy="2438731"/>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5400"/>
              <a:buFont typeface="Arial Black"/>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2618190"/>
            <a:ext cx="4747260" cy="1621619"/>
          </a:xfrm>
        </p:spPr>
        <p:txBody>
          <a:bodyPr/>
          <a:lstStyle>
            <a:lvl1pPr>
              <a:defRPr sz="3600" spc="0"/>
            </a:lvl1pPr>
          </a:lstStyle>
          <a:p>
            <a:r>
              <a:rPr lang="en-US" dirty="0"/>
              <a:t>CLICK TO EDIT MASTER TITLE STYLE</a:t>
            </a:r>
          </a:p>
        </p:txBody>
      </p:sp>
    </p:spTree>
    <p:extLst>
      <p:ext uri="{BB962C8B-B14F-4D97-AF65-F5344CB8AC3E}">
        <p14:creationId xmlns:p14="http://schemas.microsoft.com/office/powerpoint/2010/main" val="15925862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996124"/>
            <a:ext cx="4229100" cy="1621619"/>
          </a:xfrm>
        </p:spPr>
        <p:txBody>
          <a:bodyPr/>
          <a:lstStyle>
            <a:lvl1pPr>
              <a:defRPr sz="3600" spc="0"/>
            </a:lvl1pPr>
          </a:lstStyle>
          <a:p>
            <a:r>
              <a:rPr lang="en-US" dirty="0"/>
              <a:t>CLICK TO EDIT MASTER TITLE STYLE</a:t>
            </a:r>
          </a:p>
        </p:txBody>
      </p:sp>
    </p:spTree>
    <p:extLst>
      <p:ext uri="{BB962C8B-B14F-4D97-AF65-F5344CB8AC3E}">
        <p14:creationId xmlns:p14="http://schemas.microsoft.com/office/powerpoint/2010/main" val="33698492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671005"/>
            <a:ext cx="9753600" cy="745212"/>
          </a:xfrm>
        </p:spPr>
        <p:txBody>
          <a:bodyPr>
            <a:noAutofit/>
          </a:bodyPr>
          <a:lstStyle>
            <a:lvl1pPr algn="l">
              <a:defRPr sz="3600" spc="0"/>
            </a:lvl1pPr>
          </a:lstStyle>
          <a:p>
            <a:r>
              <a:rPr lang="en-US" dirty="0"/>
              <a:t>CLICK TO EDIT MASTER TITLE STYLE</a:t>
            </a:r>
          </a:p>
        </p:txBody>
      </p:sp>
      <p:sp>
        <p:nvSpPr>
          <p:cNvPr id="4" name="Text Placeholder 10">
            <a:extLst>
              <a:ext uri="{FF2B5EF4-FFF2-40B4-BE49-F238E27FC236}">
                <a16:creationId xmlns:a16="http://schemas.microsoft.com/office/drawing/2014/main" id="{67C995C6-BBB5-3B4F-9763-5F55B3916FE7}"/>
              </a:ext>
            </a:extLst>
          </p:cNvPr>
          <p:cNvSpPr>
            <a:spLocks noGrp="1"/>
          </p:cNvSpPr>
          <p:nvPr>
            <p:ph idx="1"/>
          </p:nvPr>
        </p:nvSpPr>
        <p:spPr>
          <a:xfrm>
            <a:off x="1866900" y="1661159"/>
            <a:ext cx="9753600" cy="4757717"/>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FD756B4B-63C9-43B5-A85A-EF6961DD9870}"/>
              </a:ext>
            </a:extLst>
          </p:cNvPr>
          <p:cNvSpPr/>
          <p:nvPr userDrawn="1"/>
        </p:nvSpPr>
        <p:spPr>
          <a:xfrm>
            <a:off x="2031284" y="6424566"/>
            <a:ext cx="8838772" cy="307777"/>
          </a:xfrm>
          <a:prstGeom prst="rect">
            <a:avLst/>
          </a:prstGeom>
        </p:spPr>
        <p:txBody>
          <a:bodyPr wrap="square">
            <a:spAutoFit/>
          </a:bodyPr>
          <a:lstStyle/>
          <a:p>
            <a:pPr algn="l"/>
            <a:r>
              <a:rPr lang="en-GB" sz="1400" b="1" kern="1200" baseline="0" dirty="0">
                <a:solidFill>
                  <a:schemeClr val="tx1"/>
                </a:solidFill>
                <a:latin typeface="Arial" charset="0"/>
                <a:ea typeface="MS PGothic" pitchFamily="34" charset="-128"/>
                <a:cs typeface="Arial" charset="0"/>
              </a:rPr>
              <a:t>mahendra.mahey@strath.ac.uk </a:t>
            </a:r>
            <a:endParaRPr lang="en-GB" sz="1600" dirty="0">
              <a:solidFill>
                <a:schemeClr val="tx1"/>
              </a:solidFill>
            </a:endParaRPr>
          </a:p>
        </p:txBody>
      </p:sp>
      <p:pic>
        <p:nvPicPr>
          <p:cNvPr id="7" name="Picture 10">
            <a:extLst>
              <a:ext uri="{FF2B5EF4-FFF2-40B4-BE49-F238E27FC236}">
                <a16:creationId xmlns:a16="http://schemas.microsoft.com/office/drawing/2014/main" id="{13E8BCE1-EA18-2D02-5D5D-7593E08EE7D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494" y="5994149"/>
            <a:ext cx="842481" cy="27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84511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1181100"/>
            <a:ext cx="6972300" cy="1621619"/>
          </a:xfrm>
        </p:spPr>
        <p:txBody>
          <a:bodyPr/>
          <a:lstStyle>
            <a:lvl1pPr>
              <a:defRPr sz="3600"/>
            </a:lvl1pPr>
          </a:lstStyle>
          <a:p>
            <a:r>
              <a:rPr lang="en-US" dirty="0"/>
              <a:t>CLICK TO EDIT MASTER TITLE STYLE</a:t>
            </a:r>
          </a:p>
        </p:txBody>
      </p:sp>
      <p:sp>
        <p:nvSpPr>
          <p:cNvPr id="6" name="Picture Placeholder 4"/>
          <p:cNvSpPr>
            <a:spLocks noGrp="1"/>
          </p:cNvSpPr>
          <p:nvPr>
            <p:ph type="pic" sz="quarter" idx="11" hasCustomPrompt="1"/>
          </p:nvPr>
        </p:nvSpPr>
        <p:spPr>
          <a:xfrm>
            <a:off x="990600" y="3927944"/>
            <a:ext cx="11201400" cy="249093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8547628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600" y="3897267"/>
            <a:ext cx="3748377" cy="250513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4738977" y="3897267"/>
            <a:ext cx="3748377" cy="250513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8487355" y="3897267"/>
            <a:ext cx="3704646" cy="250513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1866900" y="441411"/>
            <a:ext cx="9753600" cy="810810"/>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5D294FF8-6963-C348-83CE-28D3491B5C0B}"/>
              </a:ext>
            </a:extLst>
          </p:cNvPr>
          <p:cNvSpPr>
            <a:spLocks noGrp="1"/>
          </p:cNvSpPr>
          <p:nvPr>
            <p:ph idx="1"/>
          </p:nvPr>
        </p:nvSpPr>
        <p:spPr>
          <a:xfrm>
            <a:off x="1866900" y="1493520"/>
            <a:ext cx="9753600" cy="2286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Rectangle 1">
            <a:extLst>
              <a:ext uri="{FF2B5EF4-FFF2-40B4-BE49-F238E27FC236}">
                <a16:creationId xmlns:a16="http://schemas.microsoft.com/office/drawing/2014/main" id="{A9B22216-DEEA-96B2-EEA4-363CCE9B531F}"/>
              </a:ext>
            </a:extLst>
          </p:cNvPr>
          <p:cNvSpPr/>
          <p:nvPr userDrawn="1"/>
        </p:nvSpPr>
        <p:spPr>
          <a:xfrm>
            <a:off x="2031284" y="6424566"/>
            <a:ext cx="8838772" cy="307777"/>
          </a:xfrm>
          <a:prstGeom prst="rect">
            <a:avLst/>
          </a:prstGeom>
        </p:spPr>
        <p:txBody>
          <a:bodyPr wrap="square">
            <a:spAutoFit/>
          </a:bodyPr>
          <a:lstStyle/>
          <a:p>
            <a:pPr algn="l"/>
            <a:r>
              <a:rPr lang="en-GB" sz="1400" b="1" kern="1200" baseline="0" dirty="0">
                <a:solidFill>
                  <a:schemeClr val="tx1"/>
                </a:solidFill>
                <a:latin typeface="Arial" charset="0"/>
                <a:ea typeface="MS PGothic" pitchFamily="34" charset="-128"/>
                <a:cs typeface="Arial" charset="0"/>
              </a:rPr>
              <a:t>mahendra.mahey@strath.ac.uk</a:t>
            </a:r>
            <a:endParaRPr lang="en-GB" sz="1600" dirty="0">
              <a:solidFill>
                <a:schemeClr val="tx1"/>
              </a:solidFill>
            </a:endParaRPr>
          </a:p>
        </p:txBody>
      </p:sp>
    </p:spTree>
    <p:extLst>
      <p:ext uri="{BB962C8B-B14F-4D97-AF65-F5344CB8AC3E}">
        <p14:creationId xmlns:p14="http://schemas.microsoft.com/office/powerpoint/2010/main" val="31745792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600" y="1349951"/>
            <a:ext cx="3748377" cy="2798861"/>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4738977" y="1349951"/>
            <a:ext cx="3748377" cy="2798861"/>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8487355" y="1349951"/>
            <a:ext cx="3704646" cy="2798861"/>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1866900" y="441411"/>
            <a:ext cx="9753600" cy="810810"/>
          </a:xfrm>
        </p:spPr>
        <p:txBody>
          <a:bodyPr/>
          <a:lstStyle>
            <a:lvl1pPr>
              <a:defRPr sz="3600"/>
            </a:lvl1pPr>
          </a:lstStyle>
          <a:p>
            <a:r>
              <a:rPr lang="en-US" dirty="0"/>
              <a:t>CLICK TO EDIT MASTER TITLE STYLE</a:t>
            </a:r>
          </a:p>
        </p:txBody>
      </p:sp>
      <p:sp>
        <p:nvSpPr>
          <p:cNvPr id="9" name="Content Placeholder 2">
            <a:extLst>
              <a:ext uri="{FF2B5EF4-FFF2-40B4-BE49-F238E27FC236}">
                <a16:creationId xmlns:a16="http://schemas.microsoft.com/office/drawing/2014/main" id="{5D294FF8-6963-C348-83CE-28D3491B5C0B}"/>
              </a:ext>
            </a:extLst>
          </p:cNvPr>
          <p:cNvSpPr>
            <a:spLocks noGrp="1"/>
          </p:cNvSpPr>
          <p:nvPr>
            <p:ph idx="1"/>
          </p:nvPr>
        </p:nvSpPr>
        <p:spPr>
          <a:xfrm>
            <a:off x="1866900" y="4418350"/>
            <a:ext cx="9753600" cy="205041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6639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7" name="Picture Placeholder 4"/>
          <p:cNvSpPr>
            <a:spLocks noGrp="1"/>
          </p:cNvSpPr>
          <p:nvPr>
            <p:ph type="pic" sz="quarter" idx="13" hasCustomPrompt="1"/>
          </p:nvPr>
        </p:nvSpPr>
        <p:spPr>
          <a:xfrm>
            <a:off x="7843520" y="0"/>
            <a:ext cx="4348481"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1866900" y="664930"/>
            <a:ext cx="5570220" cy="1387389"/>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5D294FF8-6963-C348-83CE-28D3491B5C0B}"/>
              </a:ext>
            </a:extLst>
          </p:cNvPr>
          <p:cNvSpPr>
            <a:spLocks noGrp="1"/>
          </p:cNvSpPr>
          <p:nvPr>
            <p:ph idx="1"/>
          </p:nvPr>
        </p:nvSpPr>
        <p:spPr>
          <a:xfrm>
            <a:off x="1866900" y="2157025"/>
            <a:ext cx="5570220" cy="405073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25218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7" name="Picture Placeholder 4"/>
          <p:cNvSpPr>
            <a:spLocks noGrp="1"/>
          </p:cNvSpPr>
          <p:nvPr>
            <p:ph type="pic" sz="quarter" idx="13" hasCustomPrompt="1"/>
          </p:nvPr>
        </p:nvSpPr>
        <p:spPr>
          <a:xfrm>
            <a:off x="7843520" y="1"/>
            <a:ext cx="4348481" cy="3429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1866900" y="664930"/>
            <a:ext cx="5570220" cy="1387389"/>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5D294FF8-6963-C348-83CE-28D3491B5C0B}"/>
              </a:ext>
            </a:extLst>
          </p:cNvPr>
          <p:cNvSpPr>
            <a:spLocks noGrp="1"/>
          </p:cNvSpPr>
          <p:nvPr>
            <p:ph idx="1"/>
          </p:nvPr>
        </p:nvSpPr>
        <p:spPr>
          <a:xfrm>
            <a:off x="1866900" y="2157025"/>
            <a:ext cx="5570220" cy="405073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4">
            <a:extLst>
              <a:ext uri="{FF2B5EF4-FFF2-40B4-BE49-F238E27FC236}">
                <a16:creationId xmlns:a16="http://schemas.microsoft.com/office/drawing/2014/main" id="{A5082EFB-1114-FE47-B838-2915F2B9B91D}"/>
              </a:ext>
            </a:extLst>
          </p:cNvPr>
          <p:cNvSpPr>
            <a:spLocks noGrp="1"/>
          </p:cNvSpPr>
          <p:nvPr>
            <p:ph type="pic" sz="quarter" idx="14" hasCustomPrompt="1"/>
          </p:nvPr>
        </p:nvSpPr>
        <p:spPr>
          <a:xfrm>
            <a:off x="7843520" y="3444242"/>
            <a:ext cx="4348481" cy="297463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9718004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8593373" y="1"/>
            <a:ext cx="3598627"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8593373" y="2289977"/>
            <a:ext cx="3598627"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8593373" y="4573990"/>
            <a:ext cx="3598627" cy="1844888"/>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9" name="Title 4">
            <a:extLst>
              <a:ext uri="{FF2B5EF4-FFF2-40B4-BE49-F238E27FC236}">
                <a16:creationId xmlns:a16="http://schemas.microsoft.com/office/drawing/2014/main" id="{65D61D25-2C22-8E45-A9B3-AAB911B769EF}"/>
              </a:ext>
            </a:extLst>
          </p:cNvPr>
          <p:cNvSpPr>
            <a:spLocks noGrp="1"/>
          </p:cNvSpPr>
          <p:nvPr>
            <p:ph type="title" hasCustomPrompt="1"/>
          </p:nvPr>
        </p:nvSpPr>
        <p:spPr>
          <a:xfrm>
            <a:off x="1866900" y="664930"/>
            <a:ext cx="6129020" cy="1459697"/>
          </a:xfrm>
        </p:spPr>
        <p:txBody>
          <a:bodyPr/>
          <a:lstStyle>
            <a:lvl1pPr>
              <a:defRPr sz="3600" spc="0"/>
            </a:lvl1pPr>
          </a:lstStyle>
          <a:p>
            <a:r>
              <a:rPr lang="en-US" dirty="0"/>
              <a:t>CLICK TO EDIT MASTER TITLE STYLE</a:t>
            </a:r>
          </a:p>
        </p:txBody>
      </p:sp>
      <p:sp>
        <p:nvSpPr>
          <p:cNvPr id="10" name="Content Placeholder 2">
            <a:extLst>
              <a:ext uri="{FF2B5EF4-FFF2-40B4-BE49-F238E27FC236}">
                <a16:creationId xmlns:a16="http://schemas.microsoft.com/office/drawing/2014/main" id="{4712658E-CB5A-AF48-A644-353403DB00D4}"/>
              </a:ext>
            </a:extLst>
          </p:cNvPr>
          <p:cNvSpPr>
            <a:spLocks noGrp="1"/>
          </p:cNvSpPr>
          <p:nvPr>
            <p:ph idx="1"/>
          </p:nvPr>
        </p:nvSpPr>
        <p:spPr>
          <a:xfrm>
            <a:off x="1866900" y="2157025"/>
            <a:ext cx="6129020" cy="426185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57156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2" hasCustomPrompt="1"/>
          </p:nvPr>
        </p:nvSpPr>
        <p:spPr>
          <a:xfrm>
            <a:off x="1866901" y="1561736"/>
            <a:ext cx="2385785" cy="295889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3" name="Picture Placeholder 4"/>
          <p:cNvSpPr>
            <a:spLocks noGrp="1"/>
          </p:cNvSpPr>
          <p:nvPr>
            <p:ph type="pic" sz="quarter" idx="13" hasCustomPrompt="1"/>
          </p:nvPr>
        </p:nvSpPr>
        <p:spPr>
          <a:xfrm>
            <a:off x="4322839" y="1561736"/>
            <a:ext cx="2385785" cy="295889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4" name="Picture Placeholder 4"/>
          <p:cNvSpPr>
            <a:spLocks noGrp="1"/>
          </p:cNvSpPr>
          <p:nvPr>
            <p:ph type="pic" sz="quarter" idx="14" hasCustomPrompt="1"/>
          </p:nvPr>
        </p:nvSpPr>
        <p:spPr>
          <a:xfrm>
            <a:off x="6778777" y="1561736"/>
            <a:ext cx="4841723" cy="295889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a:extLst>
              <a:ext uri="{FF2B5EF4-FFF2-40B4-BE49-F238E27FC236}">
                <a16:creationId xmlns:a16="http://schemas.microsoft.com/office/drawing/2014/main" id="{167AA0B1-6033-2F4D-A765-7D17EAA0292C}"/>
              </a:ext>
            </a:extLst>
          </p:cNvPr>
          <p:cNvSpPr>
            <a:spLocks noGrp="1"/>
          </p:cNvSpPr>
          <p:nvPr>
            <p:ph type="title" hasCustomPrompt="1"/>
          </p:nvPr>
        </p:nvSpPr>
        <p:spPr>
          <a:xfrm>
            <a:off x="1866900" y="664931"/>
            <a:ext cx="9753600" cy="726990"/>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F259E27A-E0B3-884A-B625-74AD7AB9771C}"/>
              </a:ext>
            </a:extLst>
          </p:cNvPr>
          <p:cNvSpPr>
            <a:spLocks noGrp="1"/>
          </p:cNvSpPr>
          <p:nvPr>
            <p:ph idx="1"/>
          </p:nvPr>
        </p:nvSpPr>
        <p:spPr>
          <a:xfrm>
            <a:off x="1866900" y="4581983"/>
            <a:ext cx="9753600" cy="17866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865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36"/>
        <p:cNvGrpSpPr/>
        <p:nvPr/>
      </p:nvGrpSpPr>
      <p:grpSpPr>
        <a:xfrm>
          <a:off x="0" y="0"/>
          <a:ext cx="0" cy="0"/>
          <a:chOff x="0" y="0"/>
          <a:chExt cx="0" cy="0"/>
        </a:xfrm>
      </p:grpSpPr>
      <p:sp>
        <p:nvSpPr>
          <p:cNvPr id="37" name="Google Shape;37;p7"/>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8" name="Google Shape;38;p7"/>
          <p:cNvSpPr txBox="1">
            <a:spLocks noGrp="1"/>
          </p:cNvSpPr>
          <p:nvPr>
            <p:ph type="title"/>
          </p:nvPr>
        </p:nvSpPr>
        <p:spPr>
          <a:xfrm>
            <a:off x="1866900" y="2618190"/>
            <a:ext cx="474726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671005"/>
            <a:ext cx="9753600" cy="710756"/>
          </a:xfrm>
        </p:spPr>
        <p:txBody>
          <a:bodyPr/>
          <a:lstStyle>
            <a:lvl1pPr>
              <a:defRPr sz="3600"/>
            </a:lvl1pPr>
          </a:lstStyle>
          <a:p>
            <a:r>
              <a:rPr lang="en-US" dirty="0"/>
              <a:t>CLICK TO EDIT MASTER TITLE STYLE</a:t>
            </a:r>
          </a:p>
        </p:txBody>
      </p:sp>
      <p:sp>
        <p:nvSpPr>
          <p:cNvPr id="6" name="Picture Placeholder 4"/>
          <p:cNvSpPr>
            <a:spLocks noGrp="1"/>
          </p:cNvSpPr>
          <p:nvPr>
            <p:ph type="pic" sz="quarter" idx="11" hasCustomPrompt="1"/>
          </p:nvPr>
        </p:nvSpPr>
        <p:spPr>
          <a:xfrm>
            <a:off x="1866900" y="1607819"/>
            <a:ext cx="9753600" cy="4811058"/>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7923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6624320" y="0"/>
            <a:ext cx="556768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1866900" y="990269"/>
            <a:ext cx="6414052" cy="2438731"/>
          </a:xfrm>
        </p:spPr>
        <p:txBody>
          <a:bodyPr/>
          <a:lstStyle>
            <a:lvl1pPr>
              <a:defRPr sz="5400"/>
            </a:lvl1pPr>
          </a:lstStyle>
          <a:p>
            <a:r>
              <a:rPr lang="en-US" dirty="0"/>
              <a:t>CLICK TO EDIT MASTER TITLE STYLE</a:t>
            </a:r>
          </a:p>
        </p:txBody>
      </p:sp>
      <p:sp>
        <p:nvSpPr>
          <p:cNvPr id="7" name="Content Placeholder 2">
            <a:extLst>
              <a:ext uri="{FF2B5EF4-FFF2-40B4-BE49-F238E27FC236}">
                <a16:creationId xmlns:a16="http://schemas.microsoft.com/office/drawing/2014/main" id="{9B443B03-7CB5-694C-A06A-B8D051D07491}"/>
              </a:ext>
            </a:extLst>
          </p:cNvPr>
          <p:cNvSpPr>
            <a:spLocks noGrp="1"/>
          </p:cNvSpPr>
          <p:nvPr>
            <p:ph idx="1"/>
          </p:nvPr>
        </p:nvSpPr>
        <p:spPr>
          <a:xfrm>
            <a:off x="1866900" y="3667761"/>
            <a:ext cx="4229100" cy="2751116"/>
          </a:xfrm>
        </p:spPr>
        <p:txBody>
          <a:bodyPr/>
          <a:lstStyle>
            <a:lvl1pPr marL="457200" indent="-457200">
              <a:buClr>
                <a:srgbClr val="1778C7"/>
              </a:buClr>
              <a:buFont typeface="System Font Regular"/>
              <a:buChar char="■"/>
              <a:defRPr/>
            </a:lvl1pPr>
            <a:lvl2pPr marL="285750" indent="-285750">
              <a:buClr>
                <a:srgbClr val="1778C7"/>
              </a:buClr>
              <a:buFont typeface="System Font Regular"/>
              <a:buChar char="■"/>
              <a:defRPr/>
            </a:lvl2pPr>
            <a:lvl3pPr marL="171450" indent="-171450">
              <a:buClr>
                <a:srgbClr val="1778C7"/>
              </a:buClr>
              <a:buFont typeface="System Font Regular"/>
              <a:buChar char="■"/>
              <a:defRPr/>
            </a:lvl3pPr>
            <a:lvl4pPr marL="171450" indent="-171450">
              <a:buClr>
                <a:srgbClr val="1778C7"/>
              </a:buClr>
              <a:buFont typeface="System Font Regular"/>
              <a:buChar char="■"/>
              <a:defRPr/>
            </a:lvl4pPr>
            <a:lvl5pPr marL="171450" indent="-171450">
              <a:buClr>
                <a:srgbClr val="1778C7"/>
              </a:buClr>
              <a:buFont typeface="System Font Regular"/>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0123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6624320" y="0"/>
            <a:ext cx="556768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a:extLst>
              <a:ext uri="{FF2B5EF4-FFF2-40B4-BE49-F238E27FC236}">
                <a16:creationId xmlns:a16="http://schemas.microsoft.com/office/drawing/2014/main" id="{B7763118-0811-A045-907D-A37A39B473C7}"/>
              </a:ext>
            </a:extLst>
          </p:cNvPr>
          <p:cNvSpPr>
            <a:spLocks noGrp="1"/>
          </p:cNvSpPr>
          <p:nvPr>
            <p:ph type="title" hasCustomPrompt="1"/>
          </p:nvPr>
        </p:nvSpPr>
        <p:spPr>
          <a:xfrm>
            <a:off x="1535249" y="664745"/>
            <a:ext cx="4560751" cy="1621619"/>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E2C4E96E-0DBC-9741-978E-351DF7CF4BEA}"/>
              </a:ext>
            </a:extLst>
          </p:cNvPr>
          <p:cNvSpPr>
            <a:spLocks noGrp="1"/>
          </p:cNvSpPr>
          <p:nvPr>
            <p:ph idx="1"/>
          </p:nvPr>
        </p:nvSpPr>
        <p:spPr>
          <a:xfrm>
            <a:off x="1535249" y="2526750"/>
            <a:ext cx="4560751" cy="3670850"/>
          </a:xfrm>
        </p:spPr>
        <p:txBody>
          <a:bodyPr/>
          <a:lstStyle>
            <a:lvl1pPr marL="457200" indent="-457200">
              <a:buClr>
                <a:schemeClr val="accent6"/>
              </a:buClr>
              <a:buFont typeface="System Font Regular"/>
              <a:buChar char="■"/>
              <a:defRPr/>
            </a:lvl1pPr>
            <a:lvl2pPr marL="285750" indent="-285750">
              <a:buClr>
                <a:schemeClr val="accent6"/>
              </a:buClr>
              <a:buFont typeface="System Font Regular"/>
              <a:buChar char="■"/>
              <a:defRPr/>
            </a:lvl2pPr>
            <a:lvl3pPr marL="171450" indent="-171450">
              <a:buClr>
                <a:schemeClr val="accent6"/>
              </a:buClr>
              <a:buFont typeface="System Font Regular"/>
              <a:buChar char="■"/>
              <a:defRPr/>
            </a:lvl3pPr>
            <a:lvl4pPr marL="171450" indent="-171450">
              <a:buClr>
                <a:schemeClr val="accent6"/>
              </a:buClr>
              <a:buFont typeface="System Font Regular"/>
              <a:buChar char="■"/>
              <a:defRPr/>
            </a:lvl4pPr>
            <a:lvl5pPr marL="171450" indent="-171450">
              <a:buClr>
                <a:schemeClr val="accent6"/>
              </a:buClr>
              <a:buFont typeface="System Font Regular"/>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8077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600" y="0"/>
            <a:ext cx="556768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5206448" y="990269"/>
            <a:ext cx="6414052" cy="2438731"/>
          </a:xfrm>
        </p:spPr>
        <p:txBody>
          <a:bodyPr/>
          <a:lstStyle>
            <a:lvl1pPr algn="r">
              <a:defRPr sz="5400"/>
            </a:lvl1pPr>
          </a:lstStyle>
          <a:p>
            <a:r>
              <a:rPr lang="en-US" dirty="0"/>
              <a:t>CLICK TO EDIT MASTER TITLE STYLE</a:t>
            </a:r>
          </a:p>
        </p:txBody>
      </p:sp>
      <p:sp>
        <p:nvSpPr>
          <p:cNvPr id="7" name="Content Placeholder 2">
            <a:extLst>
              <a:ext uri="{FF2B5EF4-FFF2-40B4-BE49-F238E27FC236}">
                <a16:creationId xmlns:a16="http://schemas.microsoft.com/office/drawing/2014/main" id="{9B443B03-7CB5-694C-A06A-B8D051D07491}"/>
              </a:ext>
            </a:extLst>
          </p:cNvPr>
          <p:cNvSpPr>
            <a:spLocks noGrp="1"/>
          </p:cNvSpPr>
          <p:nvPr>
            <p:ph idx="1"/>
          </p:nvPr>
        </p:nvSpPr>
        <p:spPr>
          <a:xfrm>
            <a:off x="7112000" y="3667761"/>
            <a:ext cx="4508500" cy="275111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81000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600" y="0"/>
            <a:ext cx="510540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6531429" y="664745"/>
            <a:ext cx="5089071" cy="1621619"/>
          </a:xfrm>
        </p:spPr>
        <p:txBody>
          <a:bodyPr/>
          <a:lstStyle>
            <a:lvl1pPr>
              <a:defRPr sz="3600" spc="0"/>
            </a:lvl1pPr>
          </a:lstStyle>
          <a:p>
            <a:r>
              <a:rPr lang="en-US" dirty="0"/>
              <a:t>CLICK TO EDIT MASTER TITLE STYLE</a:t>
            </a:r>
          </a:p>
        </p:txBody>
      </p:sp>
      <p:sp>
        <p:nvSpPr>
          <p:cNvPr id="7" name="Content Placeholder 2">
            <a:extLst>
              <a:ext uri="{FF2B5EF4-FFF2-40B4-BE49-F238E27FC236}">
                <a16:creationId xmlns:a16="http://schemas.microsoft.com/office/drawing/2014/main" id="{0353C0E3-CA06-FF4E-9268-38C763A245CD}"/>
              </a:ext>
            </a:extLst>
          </p:cNvPr>
          <p:cNvSpPr>
            <a:spLocks noGrp="1"/>
          </p:cNvSpPr>
          <p:nvPr>
            <p:ph idx="1"/>
          </p:nvPr>
        </p:nvSpPr>
        <p:spPr>
          <a:xfrm>
            <a:off x="6531429" y="2526750"/>
            <a:ext cx="5089071" cy="36708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95454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600" y="0"/>
            <a:ext cx="11201401" cy="3429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p:cNvSpPr>
            <a:spLocks noGrp="1"/>
          </p:cNvSpPr>
          <p:nvPr>
            <p:ph type="title" hasCustomPrompt="1"/>
          </p:nvPr>
        </p:nvSpPr>
        <p:spPr>
          <a:xfrm>
            <a:off x="1866900" y="3715470"/>
            <a:ext cx="4229100" cy="1621619"/>
          </a:xfrm>
        </p:spPr>
        <p:txBody>
          <a:bodyPr/>
          <a:lstStyle>
            <a:lvl1pPr>
              <a:defRPr sz="3600"/>
            </a:lvl1pPr>
          </a:lstStyle>
          <a:p>
            <a:r>
              <a:rPr lang="en-US" dirty="0"/>
              <a:t>CLICK TO EDIT MASTER TITLE STYLE</a:t>
            </a:r>
          </a:p>
        </p:txBody>
      </p:sp>
      <p:sp>
        <p:nvSpPr>
          <p:cNvPr id="6" name="Content Placeholder 2">
            <a:extLst>
              <a:ext uri="{FF2B5EF4-FFF2-40B4-BE49-F238E27FC236}">
                <a16:creationId xmlns:a16="http://schemas.microsoft.com/office/drawing/2014/main" id="{E8A2D389-5092-B541-B85C-948DD9C9B7AA}"/>
              </a:ext>
            </a:extLst>
          </p:cNvPr>
          <p:cNvSpPr>
            <a:spLocks noGrp="1"/>
          </p:cNvSpPr>
          <p:nvPr>
            <p:ph idx="1"/>
          </p:nvPr>
        </p:nvSpPr>
        <p:spPr>
          <a:xfrm>
            <a:off x="6380480" y="3715470"/>
            <a:ext cx="5240020" cy="270340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93108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1866900" y="3429000"/>
            <a:ext cx="10325101" cy="2989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p:cNvSpPr>
            <a:spLocks noGrp="1"/>
          </p:cNvSpPr>
          <p:nvPr>
            <p:ph type="title" hasCustomPrompt="1"/>
          </p:nvPr>
        </p:nvSpPr>
        <p:spPr>
          <a:xfrm>
            <a:off x="1866900" y="691324"/>
            <a:ext cx="4229100" cy="1621619"/>
          </a:xfrm>
        </p:spPr>
        <p:txBody>
          <a:bodyPr/>
          <a:lstStyle>
            <a:lvl1pPr>
              <a:defRPr sz="3600"/>
            </a:lvl1pPr>
          </a:lstStyle>
          <a:p>
            <a:r>
              <a:rPr lang="en-US" dirty="0"/>
              <a:t>CLICK TO EDIT MASTER TITLE STYLE</a:t>
            </a:r>
          </a:p>
        </p:txBody>
      </p:sp>
      <p:sp>
        <p:nvSpPr>
          <p:cNvPr id="6" name="Content Placeholder 2">
            <a:extLst>
              <a:ext uri="{FF2B5EF4-FFF2-40B4-BE49-F238E27FC236}">
                <a16:creationId xmlns:a16="http://schemas.microsoft.com/office/drawing/2014/main" id="{A64CFFCC-3559-F84D-A042-1BAFB259196A}"/>
              </a:ext>
            </a:extLst>
          </p:cNvPr>
          <p:cNvSpPr>
            <a:spLocks noGrp="1"/>
          </p:cNvSpPr>
          <p:nvPr>
            <p:ph idx="1"/>
          </p:nvPr>
        </p:nvSpPr>
        <p:spPr>
          <a:xfrm>
            <a:off x="6380480" y="691325"/>
            <a:ext cx="5240020" cy="228555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2749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2" hasCustomPrompt="1"/>
          </p:nvPr>
        </p:nvSpPr>
        <p:spPr>
          <a:xfrm>
            <a:off x="1866900"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a:extLst>
              <a:ext uri="{FF2B5EF4-FFF2-40B4-BE49-F238E27FC236}">
                <a16:creationId xmlns:a16="http://schemas.microsoft.com/office/drawing/2014/main" id="{9F1E9CA4-55FC-8A40-824F-09EDA9DCB9E9}"/>
              </a:ext>
            </a:extLst>
          </p:cNvPr>
          <p:cNvSpPr>
            <a:spLocks noGrp="1"/>
          </p:cNvSpPr>
          <p:nvPr>
            <p:ph type="title" hasCustomPrompt="1"/>
          </p:nvPr>
        </p:nvSpPr>
        <p:spPr>
          <a:xfrm>
            <a:off x="1866900" y="671005"/>
            <a:ext cx="9753600" cy="710756"/>
          </a:xfrm>
        </p:spPr>
        <p:txBody>
          <a:bodyPr/>
          <a:lstStyle>
            <a:lvl1pPr>
              <a:defRPr sz="3600"/>
            </a:lvl1pPr>
          </a:lstStyle>
          <a:p>
            <a:r>
              <a:rPr lang="en-US" dirty="0"/>
              <a:t>CLICK TO EDIT MASTER TITLE STYLE</a:t>
            </a:r>
          </a:p>
        </p:txBody>
      </p:sp>
      <p:sp>
        <p:nvSpPr>
          <p:cNvPr id="11" name="Picture Placeholder 4">
            <a:extLst>
              <a:ext uri="{FF2B5EF4-FFF2-40B4-BE49-F238E27FC236}">
                <a16:creationId xmlns:a16="http://schemas.microsoft.com/office/drawing/2014/main" id="{D910E763-4396-F74C-8903-82D9802B2D74}"/>
              </a:ext>
            </a:extLst>
          </p:cNvPr>
          <p:cNvSpPr>
            <a:spLocks noGrp="1"/>
          </p:cNvSpPr>
          <p:nvPr>
            <p:ph type="pic" sz="quarter" idx="13" hasCustomPrompt="1"/>
          </p:nvPr>
        </p:nvSpPr>
        <p:spPr>
          <a:xfrm>
            <a:off x="3479701"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2" name="Picture Placeholder 4">
            <a:extLst>
              <a:ext uri="{FF2B5EF4-FFF2-40B4-BE49-F238E27FC236}">
                <a16:creationId xmlns:a16="http://schemas.microsoft.com/office/drawing/2014/main" id="{E94BA5C2-38F4-E14F-AA9C-C3DFC999753E}"/>
              </a:ext>
            </a:extLst>
          </p:cNvPr>
          <p:cNvSpPr>
            <a:spLocks noGrp="1"/>
          </p:cNvSpPr>
          <p:nvPr>
            <p:ph type="pic" sz="quarter" idx="14" hasCustomPrompt="1"/>
          </p:nvPr>
        </p:nvSpPr>
        <p:spPr>
          <a:xfrm>
            <a:off x="5092502"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3" name="Picture Placeholder 4">
            <a:extLst>
              <a:ext uri="{FF2B5EF4-FFF2-40B4-BE49-F238E27FC236}">
                <a16:creationId xmlns:a16="http://schemas.microsoft.com/office/drawing/2014/main" id="{A9FCD912-C26A-6644-A093-938CD0712E60}"/>
              </a:ext>
            </a:extLst>
          </p:cNvPr>
          <p:cNvSpPr>
            <a:spLocks noGrp="1"/>
          </p:cNvSpPr>
          <p:nvPr>
            <p:ph type="pic" sz="quarter" idx="15" hasCustomPrompt="1"/>
          </p:nvPr>
        </p:nvSpPr>
        <p:spPr>
          <a:xfrm>
            <a:off x="6743700"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2" name="Picture Placeholder 4">
            <a:extLst>
              <a:ext uri="{FF2B5EF4-FFF2-40B4-BE49-F238E27FC236}">
                <a16:creationId xmlns:a16="http://schemas.microsoft.com/office/drawing/2014/main" id="{2B2E5B3A-B4B2-BD4F-AB85-BFF95E3A2AD7}"/>
              </a:ext>
            </a:extLst>
          </p:cNvPr>
          <p:cNvSpPr>
            <a:spLocks noGrp="1"/>
          </p:cNvSpPr>
          <p:nvPr>
            <p:ph type="pic" sz="quarter" idx="24" hasCustomPrompt="1"/>
          </p:nvPr>
        </p:nvSpPr>
        <p:spPr>
          <a:xfrm>
            <a:off x="8394898"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3" name="Picture Placeholder 4">
            <a:extLst>
              <a:ext uri="{FF2B5EF4-FFF2-40B4-BE49-F238E27FC236}">
                <a16:creationId xmlns:a16="http://schemas.microsoft.com/office/drawing/2014/main" id="{CC35ADD1-35FD-C44E-BAE2-21F1D63D4DEC}"/>
              </a:ext>
            </a:extLst>
          </p:cNvPr>
          <p:cNvSpPr>
            <a:spLocks noGrp="1"/>
          </p:cNvSpPr>
          <p:nvPr>
            <p:ph type="pic" sz="quarter" idx="25" hasCustomPrompt="1"/>
          </p:nvPr>
        </p:nvSpPr>
        <p:spPr>
          <a:xfrm>
            <a:off x="10046096" y="190862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4" name="Picture Placeholder 4">
            <a:extLst>
              <a:ext uri="{FF2B5EF4-FFF2-40B4-BE49-F238E27FC236}">
                <a16:creationId xmlns:a16="http://schemas.microsoft.com/office/drawing/2014/main" id="{4A064768-5B8B-5740-B764-CCD1215AD7E3}"/>
              </a:ext>
            </a:extLst>
          </p:cNvPr>
          <p:cNvSpPr>
            <a:spLocks noGrp="1"/>
          </p:cNvSpPr>
          <p:nvPr>
            <p:ph type="pic" sz="quarter" idx="26" hasCustomPrompt="1"/>
          </p:nvPr>
        </p:nvSpPr>
        <p:spPr>
          <a:xfrm>
            <a:off x="1866900"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5" name="Picture Placeholder 4">
            <a:extLst>
              <a:ext uri="{FF2B5EF4-FFF2-40B4-BE49-F238E27FC236}">
                <a16:creationId xmlns:a16="http://schemas.microsoft.com/office/drawing/2014/main" id="{A8ACE225-1838-3544-957D-AACCA7BE3A1A}"/>
              </a:ext>
            </a:extLst>
          </p:cNvPr>
          <p:cNvSpPr>
            <a:spLocks noGrp="1"/>
          </p:cNvSpPr>
          <p:nvPr>
            <p:ph type="pic" sz="quarter" idx="27" hasCustomPrompt="1"/>
          </p:nvPr>
        </p:nvSpPr>
        <p:spPr>
          <a:xfrm>
            <a:off x="3479701"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6" name="Picture Placeholder 4">
            <a:extLst>
              <a:ext uri="{FF2B5EF4-FFF2-40B4-BE49-F238E27FC236}">
                <a16:creationId xmlns:a16="http://schemas.microsoft.com/office/drawing/2014/main" id="{FD0641E4-640F-8D4E-8C69-BFEE014364E3}"/>
              </a:ext>
            </a:extLst>
          </p:cNvPr>
          <p:cNvSpPr>
            <a:spLocks noGrp="1"/>
          </p:cNvSpPr>
          <p:nvPr>
            <p:ph type="pic" sz="quarter" idx="28" hasCustomPrompt="1"/>
          </p:nvPr>
        </p:nvSpPr>
        <p:spPr>
          <a:xfrm>
            <a:off x="5092502"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7" name="Picture Placeholder 4">
            <a:extLst>
              <a:ext uri="{FF2B5EF4-FFF2-40B4-BE49-F238E27FC236}">
                <a16:creationId xmlns:a16="http://schemas.microsoft.com/office/drawing/2014/main" id="{0DBFC0DE-039B-2F4E-BFBC-2E3DA0364347}"/>
              </a:ext>
            </a:extLst>
          </p:cNvPr>
          <p:cNvSpPr>
            <a:spLocks noGrp="1"/>
          </p:cNvSpPr>
          <p:nvPr>
            <p:ph type="pic" sz="quarter" idx="29" hasCustomPrompt="1"/>
          </p:nvPr>
        </p:nvSpPr>
        <p:spPr>
          <a:xfrm>
            <a:off x="6743700"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8" name="Picture Placeholder 4">
            <a:extLst>
              <a:ext uri="{FF2B5EF4-FFF2-40B4-BE49-F238E27FC236}">
                <a16:creationId xmlns:a16="http://schemas.microsoft.com/office/drawing/2014/main" id="{25EA1B11-E5B8-9149-BBE6-13ADFB08F8B5}"/>
              </a:ext>
            </a:extLst>
          </p:cNvPr>
          <p:cNvSpPr>
            <a:spLocks noGrp="1"/>
          </p:cNvSpPr>
          <p:nvPr>
            <p:ph type="pic" sz="quarter" idx="30" hasCustomPrompt="1"/>
          </p:nvPr>
        </p:nvSpPr>
        <p:spPr>
          <a:xfrm>
            <a:off x="8394898"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9" name="Picture Placeholder 4">
            <a:extLst>
              <a:ext uri="{FF2B5EF4-FFF2-40B4-BE49-F238E27FC236}">
                <a16:creationId xmlns:a16="http://schemas.microsoft.com/office/drawing/2014/main" id="{ECDDA7D5-E29D-2F4F-9BBE-E4BC874FC1DF}"/>
              </a:ext>
            </a:extLst>
          </p:cNvPr>
          <p:cNvSpPr>
            <a:spLocks noGrp="1"/>
          </p:cNvSpPr>
          <p:nvPr>
            <p:ph type="pic" sz="quarter" idx="31" hasCustomPrompt="1"/>
          </p:nvPr>
        </p:nvSpPr>
        <p:spPr>
          <a:xfrm>
            <a:off x="10046096" y="296526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0" name="Picture Placeholder 4">
            <a:extLst>
              <a:ext uri="{FF2B5EF4-FFF2-40B4-BE49-F238E27FC236}">
                <a16:creationId xmlns:a16="http://schemas.microsoft.com/office/drawing/2014/main" id="{D39CEE3D-7E7A-494C-B8D1-6A561A1F8C67}"/>
              </a:ext>
            </a:extLst>
          </p:cNvPr>
          <p:cNvSpPr>
            <a:spLocks noGrp="1"/>
          </p:cNvSpPr>
          <p:nvPr>
            <p:ph type="pic" sz="quarter" idx="32" hasCustomPrompt="1"/>
          </p:nvPr>
        </p:nvSpPr>
        <p:spPr>
          <a:xfrm>
            <a:off x="1866900"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1" name="Picture Placeholder 4">
            <a:extLst>
              <a:ext uri="{FF2B5EF4-FFF2-40B4-BE49-F238E27FC236}">
                <a16:creationId xmlns:a16="http://schemas.microsoft.com/office/drawing/2014/main" id="{D2F2FBF1-42C4-084B-9B8F-8A6BB412FDFF}"/>
              </a:ext>
            </a:extLst>
          </p:cNvPr>
          <p:cNvSpPr>
            <a:spLocks noGrp="1"/>
          </p:cNvSpPr>
          <p:nvPr>
            <p:ph type="pic" sz="quarter" idx="33" hasCustomPrompt="1"/>
          </p:nvPr>
        </p:nvSpPr>
        <p:spPr>
          <a:xfrm>
            <a:off x="3479701"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2" name="Picture Placeholder 4">
            <a:extLst>
              <a:ext uri="{FF2B5EF4-FFF2-40B4-BE49-F238E27FC236}">
                <a16:creationId xmlns:a16="http://schemas.microsoft.com/office/drawing/2014/main" id="{99001851-0A29-5945-8461-09C32A1DF560}"/>
              </a:ext>
            </a:extLst>
          </p:cNvPr>
          <p:cNvSpPr>
            <a:spLocks noGrp="1"/>
          </p:cNvSpPr>
          <p:nvPr>
            <p:ph type="pic" sz="quarter" idx="34" hasCustomPrompt="1"/>
          </p:nvPr>
        </p:nvSpPr>
        <p:spPr>
          <a:xfrm>
            <a:off x="5092502"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3" name="Picture Placeholder 4">
            <a:extLst>
              <a:ext uri="{FF2B5EF4-FFF2-40B4-BE49-F238E27FC236}">
                <a16:creationId xmlns:a16="http://schemas.microsoft.com/office/drawing/2014/main" id="{DC1D8B20-1A51-9C4A-ABDD-DD48B5D1C275}"/>
              </a:ext>
            </a:extLst>
          </p:cNvPr>
          <p:cNvSpPr>
            <a:spLocks noGrp="1"/>
          </p:cNvSpPr>
          <p:nvPr>
            <p:ph type="pic" sz="quarter" idx="35" hasCustomPrompt="1"/>
          </p:nvPr>
        </p:nvSpPr>
        <p:spPr>
          <a:xfrm>
            <a:off x="6743700"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4" name="Picture Placeholder 4">
            <a:extLst>
              <a:ext uri="{FF2B5EF4-FFF2-40B4-BE49-F238E27FC236}">
                <a16:creationId xmlns:a16="http://schemas.microsoft.com/office/drawing/2014/main" id="{5AA24CC2-0B66-B34D-A228-6AE40A8DE753}"/>
              </a:ext>
            </a:extLst>
          </p:cNvPr>
          <p:cNvSpPr>
            <a:spLocks noGrp="1"/>
          </p:cNvSpPr>
          <p:nvPr>
            <p:ph type="pic" sz="quarter" idx="36" hasCustomPrompt="1"/>
          </p:nvPr>
        </p:nvSpPr>
        <p:spPr>
          <a:xfrm>
            <a:off x="8394898"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5" name="Picture Placeholder 4">
            <a:extLst>
              <a:ext uri="{FF2B5EF4-FFF2-40B4-BE49-F238E27FC236}">
                <a16:creationId xmlns:a16="http://schemas.microsoft.com/office/drawing/2014/main" id="{5FA8BDB8-5757-C142-AC90-BC8AD95844D0}"/>
              </a:ext>
            </a:extLst>
          </p:cNvPr>
          <p:cNvSpPr>
            <a:spLocks noGrp="1"/>
          </p:cNvSpPr>
          <p:nvPr>
            <p:ph type="pic" sz="quarter" idx="37" hasCustomPrompt="1"/>
          </p:nvPr>
        </p:nvSpPr>
        <p:spPr>
          <a:xfrm>
            <a:off x="10046096" y="402190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6" name="Picture Placeholder 4">
            <a:extLst>
              <a:ext uri="{FF2B5EF4-FFF2-40B4-BE49-F238E27FC236}">
                <a16:creationId xmlns:a16="http://schemas.microsoft.com/office/drawing/2014/main" id="{65AA2FDC-1BAC-F24E-85E0-00EBEC7473C7}"/>
              </a:ext>
            </a:extLst>
          </p:cNvPr>
          <p:cNvSpPr>
            <a:spLocks noGrp="1"/>
          </p:cNvSpPr>
          <p:nvPr>
            <p:ph type="pic" sz="quarter" idx="38" hasCustomPrompt="1"/>
          </p:nvPr>
        </p:nvSpPr>
        <p:spPr>
          <a:xfrm>
            <a:off x="1866900"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7" name="Picture Placeholder 4">
            <a:extLst>
              <a:ext uri="{FF2B5EF4-FFF2-40B4-BE49-F238E27FC236}">
                <a16:creationId xmlns:a16="http://schemas.microsoft.com/office/drawing/2014/main" id="{72982FDD-C863-2C47-A976-BFBF4777637D}"/>
              </a:ext>
            </a:extLst>
          </p:cNvPr>
          <p:cNvSpPr>
            <a:spLocks noGrp="1"/>
          </p:cNvSpPr>
          <p:nvPr>
            <p:ph type="pic" sz="quarter" idx="39" hasCustomPrompt="1"/>
          </p:nvPr>
        </p:nvSpPr>
        <p:spPr>
          <a:xfrm>
            <a:off x="3479701"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8" name="Picture Placeholder 4">
            <a:extLst>
              <a:ext uri="{FF2B5EF4-FFF2-40B4-BE49-F238E27FC236}">
                <a16:creationId xmlns:a16="http://schemas.microsoft.com/office/drawing/2014/main" id="{1D2AA8B1-2C53-7940-A97F-72E577896EC9}"/>
              </a:ext>
            </a:extLst>
          </p:cNvPr>
          <p:cNvSpPr>
            <a:spLocks noGrp="1"/>
          </p:cNvSpPr>
          <p:nvPr>
            <p:ph type="pic" sz="quarter" idx="40" hasCustomPrompt="1"/>
          </p:nvPr>
        </p:nvSpPr>
        <p:spPr>
          <a:xfrm>
            <a:off x="5092502"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9" name="Picture Placeholder 4">
            <a:extLst>
              <a:ext uri="{FF2B5EF4-FFF2-40B4-BE49-F238E27FC236}">
                <a16:creationId xmlns:a16="http://schemas.microsoft.com/office/drawing/2014/main" id="{B695AF4D-D6DC-0944-98EC-F2C964A6D132}"/>
              </a:ext>
            </a:extLst>
          </p:cNvPr>
          <p:cNvSpPr>
            <a:spLocks noGrp="1"/>
          </p:cNvSpPr>
          <p:nvPr>
            <p:ph type="pic" sz="quarter" idx="41" hasCustomPrompt="1"/>
          </p:nvPr>
        </p:nvSpPr>
        <p:spPr>
          <a:xfrm>
            <a:off x="6743700"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0" name="Picture Placeholder 4">
            <a:extLst>
              <a:ext uri="{FF2B5EF4-FFF2-40B4-BE49-F238E27FC236}">
                <a16:creationId xmlns:a16="http://schemas.microsoft.com/office/drawing/2014/main" id="{002E033C-4E61-6B4F-B553-C83E76F94D8B}"/>
              </a:ext>
            </a:extLst>
          </p:cNvPr>
          <p:cNvSpPr>
            <a:spLocks noGrp="1"/>
          </p:cNvSpPr>
          <p:nvPr>
            <p:ph type="pic" sz="quarter" idx="42" hasCustomPrompt="1"/>
          </p:nvPr>
        </p:nvSpPr>
        <p:spPr>
          <a:xfrm>
            <a:off x="8394898"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1" name="Picture Placeholder 4">
            <a:extLst>
              <a:ext uri="{FF2B5EF4-FFF2-40B4-BE49-F238E27FC236}">
                <a16:creationId xmlns:a16="http://schemas.microsoft.com/office/drawing/2014/main" id="{750A9437-CEAD-0741-8012-DFC58613492D}"/>
              </a:ext>
            </a:extLst>
          </p:cNvPr>
          <p:cNvSpPr>
            <a:spLocks noGrp="1"/>
          </p:cNvSpPr>
          <p:nvPr>
            <p:ph type="pic" sz="quarter" idx="43" hasCustomPrompt="1"/>
          </p:nvPr>
        </p:nvSpPr>
        <p:spPr>
          <a:xfrm>
            <a:off x="10046096" y="5078547"/>
            <a:ext cx="1425919" cy="91585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1098353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2" hasCustomPrompt="1"/>
          </p:nvPr>
        </p:nvSpPr>
        <p:spPr>
          <a:xfrm>
            <a:off x="1866900" y="152595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a:extLst>
              <a:ext uri="{FF2B5EF4-FFF2-40B4-BE49-F238E27FC236}">
                <a16:creationId xmlns:a16="http://schemas.microsoft.com/office/drawing/2014/main" id="{9F1E9CA4-55FC-8A40-824F-09EDA9DCB9E9}"/>
              </a:ext>
            </a:extLst>
          </p:cNvPr>
          <p:cNvSpPr>
            <a:spLocks noGrp="1"/>
          </p:cNvSpPr>
          <p:nvPr>
            <p:ph type="title" hasCustomPrompt="1"/>
          </p:nvPr>
        </p:nvSpPr>
        <p:spPr>
          <a:xfrm>
            <a:off x="1866900" y="671005"/>
            <a:ext cx="9753600" cy="710756"/>
          </a:xfrm>
        </p:spPr>
        <p:txBody>
          <a:bodyPr/>
          <a:lstStyle>
            <a:lvl1pPr>
              <a:defRPr sz="3600"/>
            </a:lvl1pPr>
          </a:lstStyle>
          <a:p>
            <a:r>
              <a:rPr lang="en-US" dirty="0"/>
              <a:t>CLICK TO EDIT MASTER TITLE STYLE</a:t>
            </a:r>
          </a:p>
        </p:txBody>
      </p:sp>
      <p:sp>
        <p:nvSpPr>
          <p:cNvPr id="42" name="Picture Placeholder 4">
            <a:extLst>
              <a:ext uri="{FF2B5EF4-FFF2-40B4-BE49-F238E27FC236}">
                <a16:creationId xmlns:a16="http://schemas.microsoft.com/office/drawing/2014/main" id="{AB69879B-EE95-2340-855D-A9E3FF45B369}"/>
              </a:ext>
            </a:extLst>
          </p:cNvPr>
          <p:cNvSpPr>
            <a:spLocks noGrp="1"/>
          </p:cNvSpPr>
          <p:nvPr>
            <p:ph type="pic" sz="quarter" idx="13" hasCustomPrompt="1"/>
          </p:nvPr>
        </p:nvSpPr>
        <p:spPr>
          <a:xfrm>
            <a:off x="1866900" y="321251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3" name="Picture Placeholder 4">
            <a:extLst>
              <a:ext uri="{FF2B5EF4-FFF2-40B4-BE49-F238E27FC236}">
                <a16:creationId xmlns:a16="http://schemas.microsoft.com/office/drawing/2014/main" id="{81755F83-CEE1-CA4F-9CB2-AD8AF9461FE6}"/>
              </a:ext>
            </a:extLst>
          </p:cNvPr>
          <p:cNvSpPr>
            <a:spLocks noGrp="1"/>
          </p:cNvSpPr>
          <p:nvPr>
            <p:ph type="pic" sz="quarter" idx="14" hasCustomPrompt="1"/>
          </p:nvPr>
        </p:nvSpPr>
        <p:spPr>
          <a:xfrm>
            <a:off x="1866900" y="489907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4" name="Picture Placeholder 4">
            <a:extLst>
              <a:ext uri="{FF2B5EF4-FFF2-40B4-BE49-F238E27FC236}">
                <a16:creationId xmlns:a16="http://schemas.microsoft.com/office/drawing/2014/main" id="{34924851-6C37-C84F-A630-EA87C879C7DF}"/>
              </a:ext>
            </a:extLst>
          </p:cNvPr>
          <p:cNvSpPr>
            <a:spLocks noGrp="1"/>
          </p:cNvSpPr>
          <p:nvPr>
            <p:ph type="pic" sz="quarter" idx="15" hasCustomPrompt="1"/>
          </p:nvPr>
        </p:nvSpPr>
        <p:spPr>
          <a:xfrm>
            <a:off x="4396740" y="152595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5" name="Picture Placeholder 4">
            <a:extLst>
              <a:ext uri="{FF2B5EF4-FFF2-40B4-BE49-F238E27FC236}">
                <a16:creationId xmlns:a16="http://schemas.microsoft.com/office/drawing/2014/main" id="{1591A003-2C51-8747-8121-A00901B69530}"/>
              </a:ext>
            </a:extLst>
          </p:cNvPr>
          <p:cNvSpPr>
            <a:spLocks noGrp="1"/>
          </p:cNvSpPr>
          <p:nvPr>
            <p:ph type="pic" sz="quarter" idx="16" hasCustomPrompt="1"/>
          </p:nvPr>
        </p:nvSpPr>
        <p:spPr>
          <a:xfrm>
            <a:off x="6926580" y="152595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6" name="Picture Placeholder 4">
            <a:extLst>
              <a:ext uri="{FF2B5EF4-FFF2-40B4-BE49-F238E27FC236}">
                <a16:creationId xmlns:a16="http://schemas.microsoft.com/office/drawing/2014/main" id="{E5FC3E9F-0D6F-1A4B-9B98-7EEBF5AEADC0}"/>
              </a:ext>
            </a:extLst>
          </p:cNvPr>
          <p:cNvSpPr>
            <a:spLocks noGrp="1"/>
          </p:cNvSpPr>
          <p:nvPr>
            <p:ph type="pic" sz="quarter" idx="17" hasCustomPrompt="1"/>
          </p:nvPr>
        </p:nvSpPr>
        <p:spPr>
          <a:xfrm>
            <a:off x="9456420" y="152595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7" name="Picture Placeholder 4">
            <a:extLst>
              <a:ext uri="{FF2B5EF4-FFF2-40B4-BE49-F238E27FC236}">
                <a16:creationId xmlns:a16="http://schemas.microsoft.com/office/drawing/2014/main" id="{CEC3CD0E-BFD8-D741-B22E-22F2F41C4FAF}"/>
              </a:ext>
            </a:extLst>
          </p:cNvPr>
          <p:cNvSpPr>
            <a:spLocks noGrp="1"/>
          </p:cNvSpPr>
          <p:nvPr>
            <p:ph type="pic" sz="quarter" idx="18" hasCustomPrompt="1"/>
          </p:nvPr>
        </p:nvSpPr>
        <p:spPr>
          <a:xfrm>
            <a:off x="4396740" y="3325526"/>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8" name="Picture Placeholder 4">
            <a:extLst>
              <a:ext uri="{FF2B5EF4-FFF2-40B4-BE49-F238E27FC236}">
                <a16:creationId xmlns:a16="http://schemas.microsoft.com/office/drawing/2014/main" id="{0460D3CE-95FD-684A-91A1-6CCB6968556D}"/>
              </a:ext>
            </a:extLst>
          </p:cNvPr>
          <p:cNvSpPr>
            <a:spLocks noGrp="1"/>
          </p:cNvSpPr>
          <p:nvPr>
            <p:ph type="pic" sz="quarter" idx="19" hasCustomPrompt="1"/>
          </p:nvPr>
        </p:nvSpPr>
        <p:spPr>
          <a:xfrm>
            <a:off x="6926580" y="321251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49" name="Picture Placeholder 4">
            <a:extLst>
              <a:ext uri="{FF2B5EF4-FFF2-40B4-BE49-F238E27FC236}">
                <a16:creationId xmlns:a16="http://schemas.microsoft.com/office/drawing/2014/main" id="{B8B8D087-5B4B-8141-8DB9-81770800BD18}"/>
              </a:ext>
            </a:extLst>
          </p:cNvPr>
          <p:cNvSpPr>
            <a:spLocks noGrp="1"/>
          </p:cNvSpPr>
          <p:nvPr>
            <p:ph type="pic" sz="quarter" idx="20" hasCustomPrompt="1"/>
          </p:nvPr>
        </p:nvSpPr>
        <p:spPr>
          <a:xfrm>
            <a:off x="9456420" y="321251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0" name="Picture Placeholder 4">
            <a:extLst>
              <a:ext uri="{FF2B5EF4-FFF2-40B4-BE49-F238E27FC236}">
                <a16:creationId xmlns:a16="http://schemas.microsoft.com/office/drawing/2014/main" id="{BB5C1B6D-1803-8645-8E13-7DE2A58DE4D3}"/>
              </a:ext>
            </a:extLst>
          </p:cNvPr>
          <p:cNvSpPr>
            <a:spLocks noGrp="1"/>
          </p:cNvSpPr>
          <p:nvPr>
            <p:ph type="pic" sz="quarter" idx="21" hasCustomPrompt="1"/>
          </p:nvPr>
        </p:nvSpPr>
        <p:spPr>
          <a:xfrm>
            <a:off x="4396740" y="489907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1" name="Picture Placeholder 4">
            <a:extLst>
              <a:ext uri="{FF2B5EF4-FFF2-40B4-BE49-F238E27FC236}">
                <a16:creationId xmlns:a16="http://schemas.microsoft.com/office/drawing/2014/main" id="{285C2B50-7632-3747-84F1-900493205CDB}"/>
              </a:ext>
            </a:extLst>
          </p:cNvPr>
          <p:cNvSpPr>
            <a:spLocks noGrp="1"/>
          </p:cNvSpPr>
          <p:nvPr>
            <p:ph type="pic" sz="quarter" idx="22" hasCustomPrompt="1"/>
          </p:nvPr>
        </p:nvSpPr>
        <p:spPr>
          <a:xfrm>
            <a:off x="6926580" y="489907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2" name="Picture Placeholder 4">
            <a:extLst>
              <a:ext uri="{FF2B5EF4-FFF2-40B4-BE49-F238E27FC236}">
                <a16:creationId xmlns:a16="http://schemas.microsoft.com/office/drawing/2014/main" id="{B105B2B0-0C44-D34D-837F-9F695FD2187F}"/>
              </a:ext>
            </a:extLst>
          </p:cNvPr>
          <p:cNvSpPr>
            <a:spLocks noGrp="1"/>
          </p:cNvSpPr>
          <p:nvPr>
            <p:ph type="pic" sz="quarter" idx="23" hasCustomPrompt="1"/>
          </p:nvPr>
        </p:nvSpPr>
        <p:spPr>
          <a:xfrm>
            <a:off x="9456420" y="4899072"/>
            <a:ext cx="2367114" cy="1520373"/>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23327066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7" hasCustomPrompt="1"/>
          </p:nvPr>
        </p:nvSpPr>
        <p:spPr>
          <a:xfrm>
            <a:off x="1866900" y="1511265"/>
            <a:ext cx="2997925" cy="2997925"/>
          </a:xfrm>
          <a:prstGeom prst="ellipse">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8" hasCustomPrompt="1"/>
          </p:nvPr>
        </p:nvSpPr>
        <p:spPr>
          <a:xfrm>
            <a:off x="5244737" y="1511265"/>
            <a:ext cx="2997925" cy="2997925"/>
          </a:xfrm>
          <a:prstGeom prst="ellipse">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9" hasCustomPrompt="1"/>
          </p:nvPr>
        </p:nvSpPr>
        <p:spPr>
          <a:xfrm>
            <a:off x="8622575" y="1511265"/>
            <a:ext cx="2997925" cy="2997925"/>
          </a:xfrm>
          <a:prstGeom prst="ellipse">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1866900" y="664745"/>
            <a:ext cx="9753600" cy="757655"/>
          </a:xfrm>
        </p:spPr>
        <p:txBody>
          <a:bodyPr/>
          <a:lstStyle>
            <a:lvl1pPr>
              <a:defRPr sz="3600" spc="0"/>
            </a:lvl1pPr>
          </a:lstStyle>
          <a:p>
            <a:r>
              <a:rPr lang="en-US" dirty="0"/>
              <a:t>CLICK TO EDIT MASTER TITLE STYLE</a:t>
            </a:r>
          </a:p>
        </p:txBody>
      </p:sp>
      <p:sp>
        <p:nvSpPr>
          <p:cNvPr id="9" name="Content Placeholder 2">
            <a:extLst>
              <a:ext uri="{FF2B5EF4-FFF2-40B4-BE49-F238E27FC236}">
                <a16:creationId xmlns:a16="http://schemas.microsoft.com/office/drawing/2014/main" id="{68F39EDD-56E0-DB41-A5F7-712481027C17}"/>
              </a:ext>
            </a:extLst>
          </p:cNvPr>
          <p:cNvSpPr>
            <a:spLocks noGrp="1"/>
          </p:cNvSpPr>
          <p:nvPr>
            <p:ph idx="1"/>
          </p:nvPr>
        </p:nvSpPr>
        <p:spPr>
          <a:xfrm>
            <a:off x="1866900" y="4567231"/>
            <a:ext cx="9753600" cy="17719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1695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39"/>
        <p:cNvGrpSpPr/>
        <p:nvPr/>
      </p:nvGrpSpPr>
      <p:grpSpPr>
        <a:xfrm>
          <a:off x="0" y="0"/>
          <a:ext cx="0" cy="0"/>
          <a:chOff x="0" y="0"/>
          <a:chExt cx="0" cy="0"/>
        </a:xfrm>
      </p:grpSpPr>
      <p:sp>
        <p:nvSpPr>
          <p:cNvPr id="40" name="Google Shape;40;p8"/>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41" name="Google Shape;41;p8"/>
          <p:cNvSpPr txBox="1">
            <a:spLocks noGrp="1"/>
          </p:cNvSpPr>
          <p:nvPr>
            <p:ph type="title"/>
          </p:nvPr>
        </p:nvSpPr>
        <p:spPr>
          <a:xfrm>
            <a:off x="1866900" y="996124"/>
            <a:ext cx="422910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4" name="Picture Placeholder 4"/>
          <p:cNvSpPr>
            <a:spLocks noGrp="1"/>
          </p:cNvSpPr>
          <p:nvPr>
            <p:ph type="pic" sz="quarter" idx="11" hasCustomPrompt="1"/>
          </p:nvPr>
        </p:nvSpPr>
        <p:spPr>
          <a:xfrm>
            <a:off x="7086600" y="0"/>
            <a:ext cx="510540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1866900" y="2618190"/>
            <a:ext cx="4229100" cy="1621619"/>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1716413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7" hasCustomPrompt="1"/>
          </p:nvPr>
        </p:nvSpPr>
        <p:spPr>
          <a:xfrm>
            <a:off x="1866901" y="1181100"/>
            <a:ext cx="1406070" cy="1406070"/>
          </a:xfrm>
          <a:prstGeom prst="ellipse">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Oval 5"/>
          <p:cNvSpPr/>
          <p:nvPr userDrawn="1"/>
        </p:nvSpPr>
        <p:spPr>
          <a:xfrm>
            <a:off x="1448707" y="762906"/>
            <a:ext cx="2242457" cy="2242457"/>
          </a:xfrm>
          <a:prstGeom prst="ellipse">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9003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6" name="Picture Placeholder 4"/>
          <p:cNvSpPr>
            <a:spLocks noGrp="1"/>
          </p:cNvSpPr>
          <p:nvPr>
            <p:ph type="pic" sz="quarter" idx="11" hasCustomPrompt="1"/>
          </p:nvPr>
        </p:nvSpPr>
        <p:spPr>
          <a:xfrm>
            <a:off x="990600" y="0"/>
            <a:ext cx="11201400" cy="641887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34835680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664745"/>
            <a:ext cx="7510780" cy="1621619"/>
          </a:xfrm>
        </p:spPr>
        <p:txBody>
          <a:bodyPr/>
          <a:lstStyle>
            <a:lvl1pPr>
              <a:defRPr sz="3600" spc="0"/>
            </a:lvl1pPr>
          </a:lstStyle>
          <a:p>
            <a:r>
              <a:rPr lang="en-US" dirty="0"/>
              <a:t>CLICK TO EDIT MASTER TITLE STYLE</a:t>
            </a:r>
          </a:p>
        </p:txBody>
      </p:sp>
      <p:sp>
        <p:nvSpPr>
          <p:cNvPr id="10" name="Picture Placeholder 4"/>
          <p:cNvSpPr>
            <a:spLocks noGrp="1"/>
          </p:cNvSpPr>
          <p:nvPr>
            <p:ph type="pic" sz="quarter" idx="17" hasCustomPrompt="1"/>
          </p:nvPr>
        </p:nvSpPr>
        <p:spPr>
          <a:xfrm>
            <a:off x="1866901" y="2369725"/>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1" name="Picture Placeholder 4"/>
          <p:cNvSpPr>
            <a:spLocks noGrp="1"/>
          </p:cNvSpPr>
          <p:nvPr>
            <p:ph type="pic" sz="quarter" idx="18" hasCustomPrompt="1"/>
          </p:nvPr>
        </p:nvSpPr>
        <p:spPr>
          <a:xfrm>
            <a:off x="3943351" y="2369725"/>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2" name="Picture Placeholder 4"/>
          <p:cNvSpPr>
            <a:spLocks noGrp="1"/>
          </p:cNvSpPr>
          <p:nvPr>
            <p:ph type="pic" sz="quarter" idx="19" hasCustomPrompt="1"/>
          </p:nvPr>
        </p:nvSpPr>
        <p:spPr>
          <a:xfrm>
            <a:off x="6019801" y="2369725"/>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3" name="Picture Placeholder 4"/>
          <p:cNvSpPr>
            <a:spLocks noGrp="1"/>
          </p:cNvSpPr>
          <p:nvPr>
            <p:ph type="pic" sz="quarter" idx="20" hasCustomPrompt="1"/>
          </p:nvPr>
        </p:nvSpPr>
        <p:spPr>
          <a:xfrm>
            <a:off x="8096251" y="2369725"/>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4" name="Picture Placeholder 4"/>
          <p:cNvSpPr>
            <a:spLocks noGrp="1"/>
          </p:cNvSpPr>
          <p:nvPr>
            <p:ph type="pic" sz="quarter" idx="21" hasCustomPrompt="1"/>
          </p:nvPr>
        </p:nvSpPr>
        <p:spPr>
          <a:xfrm>
            <a:off x="10172700" y="2369725"/>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5" name="Picture Placeholder 4"/>
          <p:cNvSpPr>
            <a:spLocks noGrp="1"/>
          </p:cNvSpPr>
          <p:nvPr>
            <p:ph type="pic" sz="quarter" idx="22" hasCustomPrompt="1"/>
          </p:nvPr>
        </p:nvSpPr>
        <p:spPr>
          <a:xfrm>
            <a:off x="1866901" y="4438009"/>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6" name="Picture Placeholder 4"/>
          <p:cNvSpPr>
            <a:spLocks noGrp="1"/>
          </p:cNvSpPr>
          <p:nvPr>
            <p:ph type="pic" sz="quarter" idx="23" hasCustomPrompt="1"/>
          </p:nvPr>
        </p:nvSpPr>
        <p:spPr>
          <a:xfrm>
            <a:off x="3943351" y="4438009"/>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7" name="Picture Placeholder 4"/>
          <p:cNvSpPr>
            <a:spLocks noGrp="1"/>
          </p:cNvSpPr>
          <p:nvPr>
            <p:ph type="pic" sz="quarter" idx="24" hasCustomPrompt="1"/>
          </p:nvPr>
        </p:nvSpPr>
        <p:spPr>
          <a:xfrm>
            <a:off x="6019801" y="4438009"/>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8" name="Picture Placeholder 4"/>
          <p:cNvSpPr>
            <a:spLocks noGrp="1"/>
          </p:cNvSpPr>
          <p:nvPr>
            <p:ph type="pic" sz="quarter" idx="25" hasCustomPrompt="1"/>
          </p:nvPr>
        </p:nvSpPr>
        <p:spPr>
          <a:xfrm>
            <a:off x="8096251" y="4438009"/>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9" name="Picture Placeholder 4"/>
          <p:cNvSpPr>
            <a:spLocks noGrp="1"/>
          </p:cNvSpPr>
          <p:nvPr>
            <p:ph type="pic" sz="quarter" idx="26" hasCustomPrompt="1"/>
          </p:nvPr>
        </p:nvSpPr>
        <p:spPr>
          <a:xfrm>
            <a:off x="10172700" y="4438009"/>
            <a:ext cx="2019300" cy="20193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20231665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654585"/>
            <a:ext cx="5935980" cy="1621619"/>
          </a:xfrm>
        </p:spPr>
        <p:txBody>
          <a:bodyPr/>
          <a:lstStyle>
            <a:lvl1pPr>
              <a:defRPr sz="3600" spc="0"/>
            </a:lvl1pPr>
          </a:lstStyle>
          <a:p>
            <a:r>
              <a:rPr lang="en-US" dirty="0"/>
              <a:t>CLICK TO EDIT MASTER TITLE STYLE</a:t>
            </a:r>
          </a:p>
        </p:txBody>
      </p:sp>
      <p:sp>
        <p:nvSpPr>
          <p:cNvPr id="10" name="Picture Placeholder 4"/>
          <p:cNvSpPr>
            <a:spLocks noGrp="1"/>
          </p:cNvSpPr>
          <p:nvPr>
            <p:ph type="pic" sz="quarter" idx="17" hasCustomPrompt="1"/>
          </p:nvPr>
        </p:nvSpPr>
        <p:spPr>
          <a:xfrm>
            <a:off x="1866901" y="2349176"/>
            <a:ext cx="2019300" cy="4087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1" name="Picture Placeholder 4"/>
          <p:cNvSpPr>
            <a:spLocks noGrp="1"/>
          </p:cNvSpPr>
          <p:nvPr>
            <p:ph type="pic" sz="quarter" idx="18" hasCustomPrompt="1"/>
          </p:nvPr>
        </p:nvSpPr>
        <p:spPr>
          <a:xfrm>
            <a:off x="3943351" y="2349176"/>
            <a:ext cx="2019300" cy="4087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2" name="Picture Placeholder 4"/>
          <p:cNvSpPr>
            <a:spLocks noGrp="1"/>
          </p:cNvSpPr>
          <p:nvPr>
            <p:ph type="pic" sz="quarter" idx="19" hasCustomPrompt="1"/>
          </p:nvPr>
        </p:nvSpPr>
        <p:spPr>
          <a:xfrm>
            <a:off x="6019801" y="2349176"/>
            <a:ext cx="2019300" cy="4087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3" name="Picture Placeholder 4"/>
          <p:cNvSpPr>
            <a:spLocks noGrp="1"/>
          </p:cNvSpPr>
          <p:nvPr>
            <p:ph type="pic" sz="quarter" idx="20" hasCustomPrompt="1"/>
          </p:nvPr>
        </p:nvSpPr>
        <p:spPr>
          <a:xfrm>
            <a:off x="8096251" y="2349176"/>
            <a:ext cx="2019300" cy="4087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4" name="Picture Placeholder 4"/>
          <p:cNvSpPr>
            <a:spLocks noGrp="1"/>
          </p:cNvSpPr>
          <p:nvPr>
            <p:ph type="pic" sz="quarter" idx="21" hasCustomPrompt="1"/>
          </p:nvPr>
        </p:nvSpPr>
        <p:spPr>
          <a:xfrm>
            <a:off x="10172700" y="2349176"/>
            <a:ext cx="2019300" cy="4087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22763545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4D5D8D-81C4-CAD5-D3B7-7214EB3DB853}"/>
              </a:ext>
            </a:extLst>
          </p:cNvPr>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42040504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Purpl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89555610"/>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Purple: Title Slide">
    <p:bg>
      <p:bgPr>
        <a:solidFill>
          <a:srgbClr val="803F92"/>
        </a:solidFill>
        <a:effectLst/>
      </p:bgPr>
    </p:bg>
    <p:spTree>
      <p:nvGrpSpPr>
        <p:cNvPr id="1" name=""/>
        <p:cNvGrpSpPr/>
        <p:nvPr/>
      </p:nvGrpSpPr>
      <p:grpSpPr>
        <a:xfrm>
          <a:off x="0" y="0"/>
          <a:ext cx="0" cy="0"/>
          <a:chOff x="0" y="0"/>
          <a:chExt cx="0" cy="0"/>
        </a:xfrm>
      </p:grpSpPr>
      <p:pic>
        <p:nvPicPr>
          <p:cNvPr id="4" name="British Library Logo" descr="BLMARK_4 COL_BLRED_18mm.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00885" y="152400"/>
            <a:ext cx="63076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Logo Crop"/>
          <p:cNvPicPr>
            <a:picLocks noChangeAspect="1"/>
          </p:cNvPicPr>
          <p:nvPr userDrawn="1"/>
        </p:nvPicPr>
        <p:blipFill>
          <a:blip r:embed="rId3" cstate="print">
            <a:extLst>
              <a:ext uri="{28A0092B-C50C-407E-A947-70E740481C1C}">
                <a14:useLocalDpi xmlns:a14="http://schemas.microsoft.com/office/drawing/2010/main" val="0"/>
              </a:ext>
            </a:extLst>
          </a:blip>
          <a:srcRect t="4826"/>
          <a:stretch>
            <a:fillRect/>
          </a:stretch>
        </p:blipFill>
        <p:spPr bwMode="auto">
          <a:xfrm>
            <a:off x="8252885" y="1"/>
            <a:ext cx="3939116"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3" y="1730831"/>
            <a:ext cx="7644191" cy="1470025"/>
          </a:xfrm>
        </p:spPr>
        <p:txBody>
          <a:bodyPr/>
          <a:lstStyle>
            <a:lvl1pPr>
              <a:defRPr>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609603" y="3200400"/>
            <a:ext cx="7644191" cy="1752600"/>
          </a:xfrm>
        </p:spPr>
        <p:txBody>
          <a:bodyPr tIns="868680">
            <a:norm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642298604"/>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Purpl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55119925"/>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Purpl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285004133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42"/>
        <p:cNvGrpSpPr/>
        <p:nvPr/>
      </p:nvGrpSpPr>
      <p:grpSpPr>
        <a:xfrm>
          <a:off x="0" y="0"/>
          <a:ext cx="0" cy="0"/>
          <a:chOff x="0" y="0"/>
          <a:chExt cx="0" cy="0"/>
        </a:xfrm>
      </p:grpSpPr>
      <p:sp>
        <p:nvSpPr>
          <p:cNvPr id="43" name="Google Shape;43;p9"/>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44" name="Google Shape;44;p9"/>
          <p:cNvSpPr txBox="1">
            <a:spLocks noGrp="1"/>
          </p:cNvSpPr>
          <p:nvPr>
            <p:ph type="title"/>
          </p:nvPr>
        </p:nvSpPr>
        <p:spPr>
          <a:xfrm>
            <a:off x="1866900" y="671005"/>
            <a:ext cx="9753600" cy="745212"/>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9"/>
          <p:cNvSpPr txBox="1">
            <a:spLocks noGrp="1"/>
          </p:cNvSpPr>
          <p:nvPr>
            <p:ph type="body" idx="1"/>
          </p:nvPr>
        </p:nvSpPr>
        <p:spPr>
          <a:xfrm>
            <a:off x="1866900" y="1661159"/>
            <a:ext cx="9753600" cy="4757717"/>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pic>
        <p:nvPicPr>
          <p:cNvPr id="46" name="Google Shape;46;p9"/>
          <p:cNvPicPr preferRelativeResize="0"/>
          <p:nvPr/>
        </p:nvPicPr>
        <p:blipFill rotWithShape="1">
          <a:blip r:embed="rId2">
            <a:alphaModFix/>
          </a:blip>
          <a:srcRect/>
          <a:stretch/>
        </p:blipFill>
        <p:spPr>
          <a:xfrm>
            <a:off x="92494" y="5994149"/>
            <a:ext cx="842481" cy="274547"/>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Purpl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115557"/>
      </p:ext>
    </p:extLst>
  </p:cSld>
  <p:clrMapOvr>
    <a:masterClrMapping/>
  </p:clrMapOvr>
  <p:transition spd="slow"/>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urple: Thank You">
    <p:spTree>
      <p:nvGrpSpPr>
        <p:cNvPr id="1" name=""/>
        <p:cNvGrpSpPr/>
        <p:nvPr/>
      </p:nvGrpSpPr>
      <p:grpSpPr>
        <a:xfrm>
          <a:off x="0" y="0"/>
          <a:ext cx="0" cy="0"/>
          <a:chOff x="0" y="0"/>
          <a:chExt cx="0" cy="0"/>
        </a:xfrm>
      </p:grpSpPr>
      <p:sp>
        <p:nvSpPr>
          <p:cNvPr id="3" name="Colour Panel"/>
          <p:cNvSpPr/>
          <p:nvPr userDrawn="1"/>
        </p:nvSpPr>
        <p:spPr>
          <a:xfrm>
            <a:off x="0" y="0"/>
            <a:ext cx="12192000" cy="6019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4" name="Logo Hole"/>
          <p:cNvPicPr>
            <a:picLocks noChangeAspect="1"/>
          </p:cNvPicPr>
          <p:nvPr userDrawn="1"/>
        </p:nvPicPr>
        <p:blipFill>
          <a:blip r:embed="rId2" cstate="print">
            <a:extLst>
              <a:ext uri="{28A0092B-C50C-407E-A947-70E740481C1C}">
                <a14:useLocalDpi xmlns:a14="http://schemas.microsoft.com/office/drawing/2010/main" val="0"/>
              </a:ext>
            </a:extLst>
          </a:blip>
          <a:srcRect l="21997" t="3619" b="18903"/>
          <a:stretch>
            <a:fillRect/>
          </a:stretch>
        </p:blipFill>
        <p:spPr bwMode="auto">
          <a:xfrm>
            <a:off x="0" y="0"/>
            <a:ext cx="12192000" cy="6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ritish Library Logo" descr="BLMARK_4 COL_BLRED_18mm.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00885" y="152400"/>
            <a:ext cx="63076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419352"/>
            <a:ext cx="7620000" cy="1059543"/>
          </a:xfrm>
        </p:spPr>
        <p:txBody>
          <a:bodyPr>
            <a:normAutofit/>
          </a:bodyPr>
          <a:lstStyle>
            <a:lvl1pPr>
              <a:defRPr sz="2400"/>
            </a:lvl1pPr>
          </a:lstStyle>
          <a:p>
            <a:r>
              <a:rPr lang="en-US"/>
              <a:t>Click to edit Master title style</a:t>
            </a:r>
            <a:endParaRPr lang="en-GB" dirty="0"/>
          </a:p>
        </p:txBody>
      </p:sp>
    </p:spTree>
    <p:extLst>
      <p:ext uri="{BB962C8B-B14F-4D97-AF65-F5344CB8AC3E}">
        <p14:creationId xmlns:p14="http://schemas.microsoft.com/office/powerpoint/2010/main" val="783143431"/>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537" y="1"/>
            <a:ext cx="10850033" cy="1268413"/>
          </a:xfrm>
        </p:spPr>
        <p:txBody>
          <a:bodyPr/>
          <a:lstStyle/>
          <a:p>
            <a:r>
              <a:rPr lang="en-US"/>
              <a:t>Click to edit Master title style</a:t>
            </a:r>
            <a:endParaRPr lang="en-GB"/>
          </a:p>
        </p:txBody>
      </p:sp>
      <p:sp>
        <p:nvSpPr>
          <p:cNvPr id="3" name="Text Placeholder 2"/>
          <p:cNvSpPr>
            <a:spLocks noGrp="1"/>
          </p:cNvSpPr>
          <p:nvPr>
            <p:ph type="body" sz="half" idx="1"/>
          </p:nvPr>
        </p:nvSpPr>
        <p:spPr>
          <a:xfrm>
            <a:off x="1007537" y="1524000"/>
            <a:ext cx="5323417" cy="457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534151" y="1524000"/>
            <a:ext cx="5323416" cy="457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p:cNvSpPr>
            <a:spLocks noGrp="1"/>
          </p:cNvSpPr>
          <p:nvPr>
            <p:ph type="sldNum" sz="quarter" idx="10"/>
          </p:nvPr>
        </p:nvSpPr>
        <p:spPr>
          <a:xfrm>
            <a:off x="10320867" y="6248400"/>
            <a:ext cx="1631951" cy="457200"/>
          </a:xfrm>
          <a:prstGeom prst="rect">
            <a:avLst/>
          </a:prstGeom>
        </p:spPr>
        <p:txBody>
          <a:bodyPr/>
          <a:lstStyle>
            <a:lvl1pPr>
              <a:defRPr>
                <a:latin typeface="Arial" charset="0"/>
                <a:ea typeface="ＭＳ Ｐゴシック" pitchFamily="34" charset="-128"/>
                <a:cs typeface="Arial" charset="0"/>
              </a:defRPr>
            </a:lvl1pPr>
          </a:lstStyle>
          <a:p>
            <a:pPr>
              <a:defRPr/>
            </a:pPr>
            <a:fld id="{3A554890-5BCD-474D-ACFA-32EC48BC259C}" type="slidenum">
              <a:rPr lang="en-GB"/>
              <a:pPr>
                <a:defRPr/>
              </a:pPr>
              <a:t>‹#›</a:t>
            </a:fld>
            <a:endParaRPr lang="en-GB"/>
          </a:p>
        </p:txBody>
      </p:sp>
    </p:spTree>
    <p:extLst>
      <p:ext uri="{BB962C8B-B14F-4D97-AF65-F5344CB8AC3E}">
        <p14:creationId xmlns:p14="http://schemas.microsoft.com/office/powerpoint/2010/main" val="26942999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4687-EAD2-6978-1DEE-AA1734B852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8D77D4B-2309-8DD2-AF55-CDEB38F9C2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3129168-8426-B87B-77A3-C1B5D6EA86C1}"/>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CE22CBED-DC9B-FAEE-02DA-601C7BA4C6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68175F-31C5-66AC-EA4C-ACA3A20A91C6}"/>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4646374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A95E-B94C-CC37-0411-9868DC6E74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4FEE4E-195C-6CB5-D7A5-2043DF47B0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DBEE9E-6993-DA87-B1F0-79F2507B5D11}"/>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21A69A3F-E890-D8CE-CB60-4F22DF806E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AF7A29-3829-3101-17C3-3083B70D8CDE}"/>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2910381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D7912-DC1E-4834-F0FF-3DD08B4E12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B109E2-A852-25AB-5782-A64316BF505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3BEF0B-4E7C-5FB8-FDF3-130DDEAC9F1D}"/>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1F3F754B-ED48-A189-0777-DFE119C62C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949ACC-9BB8-9F6D-1842-EB43389A673C}"/>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17285563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D4C4E-21B2-FAC1-8A24-924A3CE65C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24C943-B99E-6B84-9687-D49333C312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AB672F-A291-6571-9604-D0CF5BCDF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2A0C7B-61EE-19DD-B510-B6E2B04AD20F}"/>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6" name="Footer Placeholder 5">
            <a:extLst>
              <a:ext uri="{FF2B5EF4-FFF2-40B4-BE49-F238E27FC236}">
                <a16:creationId xmlns:a16="http://schemas.microsoft.com/office/drawing/2014/main" id="{866C0863-F3DB-EEB2-5B37-2698364DE8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67FA93-CAE8-61CF-7D56-30258ECBEACD}"/>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31038647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B3475-EFFE-FEBB-8ACB-97C8AEACEF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F55B00-6D14-C2D3-6328-F407918F2A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D211E4-5FDA-2E31-77E4-E5F7493BE7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ECE5DF-8CCC-049F-2AA3-9FE09FFB84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FC691C-0E3B-3C36-34BE-F19642B456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6C46951-550E-6809-8503-5DE081EC211D}"/>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8" name="Footer Placeholder 7">
            <a:extLst>
              <a:ext uri="{FF2B5EF4-FFF2-40B4-BE49-F238E27FC236}">
                <a16:creationId xmlns:a16="http://schemas.microsoft.com/office/drawing/2014/main" id="{33A9A807-EC3B-346E-343C-9D8CC55CE3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F7CC23F-293D-46E0-AE26-7FA17A2A1EA0}"/>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10671078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A7209-01DF-D665-2F05-FA2EBBEF3C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0F2CC8-E0EC-DB60-BF96-2CA3939B36D1}"/>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4" name="Footer Placeholder 3">
            <a:extLst>
              <a:ext uri="{FF2B5EF4-FFF2-40B4-BE49-F238E27FC236}">
                <a16:creationId xmlns:a16="http://schemas.microsoft.com/office/drawing/2014/main" id="{AE0EC5EF-570A-75CD-8150-05D8B8E9ED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B60DCF-1FF1-EC5E-D518-6C5DC867562B}"/>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7146648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F65C9-BE33-2FFB-F79B-C81915342003}"/>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3" name="Footer Placeholder 2">
            <a:extLst>
              <a:ext uri="{FF2B5EF4-FFF2-40B4-BE49-F238E27FC236}">
                <a16:creationId xmlns:a16="http://schemas.microsoft.com/office/drawing/2014/main" id="{8D2DDC13-C227-98D0-C2F8-AECB6A3C7DC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5C5485-0642-7B44-8050-935C92C51ED3}"/>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569305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47"/>
        <p:cNvGrpSpPr/>
        <p:nvPr/>
      </p:nvGrpSpPr>
      <p:grpSpPr>
        <a:xfrm>
          <a:off x="0" y="0"/>
          <a:ext cx="0" cy="0"/>
          <a:chOff x="0" y="0"/>
          <a:chExt cx="0" cy="0"/>
        </a:xfrm>
      </p:grpSpPr>
      <p:sp>
        <p:nvSpPr>
          <p:cNvPr id="48" name="Google Shape;48;p10"/>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49" name="Google Shape;49;p10"/>
          <p:cNvSpPr txBox="1">
            <a:spLocks noGrp="1"/>
          </p:cNvSpPr>
          <p:nvPr>
            <p:ph type="title"/>
          </p:nvPr>
        </p:nvSpPr>
        <p:spPr>
          <a:xfrm>
            <a:off x="1866900" y="1181100"/>
            <a:ext cx="6972300" cy="1621619"/>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0"/>
          <p:cNvSpPr>
            <a:spLocks noGrp="1"/>
          </p:cNvSpPr>
          <p:nvPr>
            <p:ph type="pic" idx="2"/>
          </p:nvPr>
        </p:nvSpPr>
        <p:spPr>
          <a:xfrm>
            <a:off x="990600" y="3927944"/>
            <a:ext cx="11201400" cy="2490933"/>
          </a:xfrm>
          <a:prstGeom prst="rect">
            <a:avLst/>
          </a:prstGeom>
          <a:solidFill>
            <a:schemeClr val="lt1"/>
          </a:solidFill>
          <a:ln>
            <a:no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CC3B6-04DD-5DFD-5DF6-C9DF24EB5A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A32BEB-2AAF-52FE-4536-681F6415C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089260-321B-D8C0-9E4B-0C9CB079E1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01205-A99C-F592-AA0D-9EDE3C354179}"/>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6" name="Footer Placeholder 5">
            <a:extLst>
              <a:ext uri="{FF2B5EF4-FFF2-40B4-BE49-F238E27FC236}">
                <a16:creationId xmlns:a16="http://schemas.microsoft.com/office/drawing/2014/main" id="{3959AD47-6309-A59A-9D10-6332DDF875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3751CC-6D99-B19A-1060-48EA425AB9ED}"/>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40687460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7359C-2636-F0E1-AC06-1484983B96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9613EE-60C0-32CF-F664-B4B37ACC62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8B19F20-357B-9F14-BF7D-B2BAA3B60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5284E0-B450-0598-5BF3-243AFF407C72}"/>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6" name="Footer Placeholder 5">
            <a:extLst>
              <a:ext uri="{FF2B5EF4-FFF2-40B4-BE49-F238E27FC236}">
                <a16:creationId xmlns:a16="http://schemas.microsoft.com/office/drawing/2014/main" id="{DC972A2A-1090-E7CB-EA16-6E0E77AF10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74EA9A-C457-98F6-C199-4121880022EF}"/>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3454522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55D0-070E-4444-228D-9869B69426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AF830E-26F9-D89D-32A1-A30EBC03EE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8A9DA6-8C28-99B3-614C-D83F94B70A6D}"/>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D01DF219-9044-7B6E-2971-FF444A99A2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1761FB-88B1-7903-8E52-385A81148E8C}"/>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34677608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CF2D5B-52CC-0DC7-A9DB-9787E02A5B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8B7C8F-61D4-4AF9-C90A-B510CED70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3C93C2-D5F3-BFF5-B655-EC9DC96C59FD}"/>
              </a:ext>
            </a:extLst>
          </p:cNvPr>
          <p:cNvSpPr>
            <a:spLocks noGrp="1"/>
          </p:cNvSpPr>
          <p:nvPr>
            <p:ph type="dt" sz="half" idx="10"/>
          </p:nvPr>
        </p:nvSpPr>
        <p:spPr/>
        <p:txBody>
          <a:body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169981A6-6B28-6283-9EC9-9039CE037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513423-24C7-EA13-AA6D-7F2831721AEF}"/>
              </a:ext>
            </a:extLst>
          </p:cNvPr>
          <p:cNvSpPr>
            <a:spLocks noGrp="1"/>
          </p:cNvSpPr>
          <p:nvPr>
            <p:ph type="sldNum" sz="quarter" idx="12"/>
          </p:nvPr>
        </p:nvSpPr>
        <p:spPr/>
        <p:txBody>
          <a:bodyPr/>
          <a:lstStyle/>
          <a:p>
            <a:fld id="{3E2E54EA-3933-4EEF-87E5-418FAC8CBEDA}" type="slidenum">
              <a:rPr lang="en-GB" smtClean="0"/>
              <a:t>‹#›</a:t>
            </a:fld>
            <a:endParaRPr lang="en-GB"/>
          </a:p>
        </p:txBody>
      </p:sp>
    </p:spTree>
    <p:extLst>
      <p:ext uri="{BB962C8B-B14F-4D97-AF65-F5344CB8AC3E}">
        <p14:creationId xmlns:p14="http://schemas.microsoft.com/office/powerpoint/2010/main" val="4011161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Purple: Title Slide">
    <p:bg>
      <p:bgPr>
        <a:solidFill>
          <a:srgbClr val="803F92"/>
        </a:solidFill>
        <a:effectLst/>
      </p:bgPr>
    </p:bg>
    <p:spTree>
      <p:nvGrpSpPr>
        <p:cNvPr id="1" name=""/>
        <p:cNvGrpSpPr/>
        <p:nvPr/>
      </p:nvGrpSpPr>
      <p:grpSpPr>
        <a:xfrm>
          <a:off x="0" y="0"/>
          <a:ext cx="0" cy="0"/>
          <a:chOff x="0" y="0"/>
          <a:chExt cx="0" cy="0"/>
        </a:xfrm>
      </p:grpSpPr>
      <p:pic>
        <p:nvPicPr>
          <p:cNvPr id="4" name="British Library Logo" descr="BLMARK_4 COL_BLRED_18mm.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00885" y="152400"/>
            <a:ext cx="63076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Logo Crop"/>
          <p:cNvPicPr>
            <a:picLocks noChangeAspect="1"/>
          </p:cNvPicPr>
          <p:nvPr userDrawn="1"/>
        </p:nvPicPr>
        <p:blipFill>
          <a:blip r:embed="rId3" cstate="print">
            <a:extLst>
              <a:ext uri="{28A0092B-C50C-407E-A947-70E740481C1C}">
                <a14:useLocalDpi xmlns:a14="http://schemas.microsoft.com/office/drawing/2010/main" val="0"/>
              </a:ext>
            </a:extLst>
          </a:blip>
          <a:srcRect t="4826"/>
          <a:stretch>
            <a:fillRect/>
          </a:stretch>
        </p:blipFill>
        <p:spPr bwMode="auto">
          <a:xfrm>
            <a:off x="8252885" y="1"/>
            <a:ext cx="3939116"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3" y="1730831"/>
            <a:ext cx="7644191" cy="1470025"/>
          </a:xfrm>
        </p:spPr>
        <p:txBody>
          <a:bodyPr/>
          <a:lstStyle>
            <a:lvl1pPr>
              <a:defRPr>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609603" y="3200400"/>
            <a:ext cx="7644191" cy="1752600"/>
          </a:xfrm>
        </p:spPr>
        <p:txBody>
          <a:bodyPr tIns="868680">
            <a:norm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2464977301"/>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Purpl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9327626"/>
      </p:ext>
    </p:extLst>
  </p:cSld>
  <p:clrMapOvr>
    <a:masterClrMapping/>
  </p:clrMapOvr>
  <p:transition spd="slow"/>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Purpl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Tree>
    <p:extLst>
      <p:ext uri="{BB962C8B-B14F-4D97-AF65-F5344CB8AC3E}">
        <p14:creationId xmlns:p14="http://schemas.microsoft.com/office/powerpoint/2010/main" val="4145909068"/>
      </p:ext>
    </p:extLst>
  </p:cSld>
  <p:clrMapOvr>
    <a:masterClrMapping/>
  </p:clrMapOvr>
  <p:transition spd="slow"/>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Purpl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1982498"/>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urple: Thank You">
    <p:spTree>
      <p:nvGrpSpPr>
        <p:cNvPr id="1" name=""/>
        <p:cNvGrpSpPr/>
        <p:nvPr/>
      </p:nvGrpSpPr>
      <p:grpSpPr>
        <a:xfrm>
          <a:off x="0" y="0"/>
          <a:ext cx="0" cy="0"/>
          <a:chOff x="0" y="0"/>
          <a:chExt cx="0" cy="0"/>
        </a:xfrm>
      </p:grpSpPr>
      <p:sp>
        <p:nvSpPr>
          <p:cNvPr id="3" name="Colour Panel"/>
          <p:cNvSpPr/>
          <p:nvPr userDrawn="1"/>
        </p:nvSpPr>
        <p:spPr>
          <a:xfrm>
            <a:off x="0" y="0"/>
            <a:ext cx="12192000" cy="6019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4" name="Logo Hole"/>
          <p:cNvPicPr>
            <a:picLocks noChangeAspect="1"/>
          </p:cNvPicPr>
          <p:nvPr userDrawn="1"/>
        </p:nvPicPr>
        <p:blipFill>
          <a:blip r:embed="rId2" cstate="print">
            <a:extLst>
              <a:ext uri="{28A0092B-C50C-407E-A947-70E740481C1C}">
                <a14:useLocalDpi xmlns:a14="http://schemas.microsoft.com/office/drawing/2010/main" val="0"/>
              </a:ext>
            </a:extLst>
          </a:blip>
          <a:srcRect l="21997" t="3619" b="18903"/>
          <a:stretch>
            <a:fillRect/>
          </a:stretch>
        </p:blipFill>
        <p:spPr bwMode="auto">
          <a:xfrm>
            <a:off x="0" y="0"/>
            <a:ext cx="12192000" cy="6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ritish Library Logo" descr="BLMARK_4 COL_BLRED_18mm.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00885" y="152400"/>
            <a:ext cx="63076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419352"/>
            <a:ext cx="7620000" cy="1059543"/>
          </a:xfrm>
        </p:spPr>
        <p:txBody>
          <a:bodyPr>
            <a:normAutofit/>
          </a:bodyPr>
          <a:lstStyle>
            <a:lvl1pPr>
              <a:defRPr sz="2400"/>
            </a:lvl1pPr>
          </a:lstStyle>
          <a:p>
            <a:r>
              <a:rPr lang="en-US"/>
              <a:t>Click to edit Master title style</a:t>
            </a:r>
            <a:endParaRPr lang="en-GB" dirty="0"/>
          </a:p>
        </p:txBody>
      </p:sp>
    </p:spTree>
    <p:extLst>
      <p:ext uri="{BB962C8B-B14F-4D97-AF65-F5344CB8AC3E}">
        <p14:creationId xmlns:p14="http://schemas.microsoft.com/office/powerpoint/2010/main" val="442181026"/>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537" y="1"/>
            <a:ext cx="10850033" cy="1268413"/>
          </a:xfrm>
        </p:spPr>
        <p:txBody>
          <a:bodyPr/>
          <a:lstStyle/>
          <a:p>
            <a:r>
              <a:rPr lang="en-US"/>
              <a:t>Click to edit Master title style</a:t>
            </a:r>
            <a:endParaRPr lang="en-GB"/>
          </a:p>
        </p:txBody>
      </p:sp>
      <p:sp>
        <p:nvSpPr>
          <p:cNvPr id="3" name="Text Placeholder 2"/>
          <p:cNvSpPr>
            <a:spLocks noGrp="1"/>
          </p:cNvSpPr>
          <p:nvPr>
            <p:ph type="body" sz="half" idx="1"/>
          </p:nvPr>
        </p:nvSpPr>
        <p:spPr>
          <a:xfrm>
            <a:off x="1007537" y="1524000"/>
            <a:ext cx="5323417" cy="457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534151" y="1524000"/>
            <a:ext cx="5323416" cy="457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p:cNvSpPr>
            <a:spLocks noGrp="1"/>
          </p:cNvSpPr>
          <p:nvPr>
            <p:ph type="sldNum" sz="quarter" idx="10"/>
          </p:nvPr>
        </p:nvSpPr>
        <p:spPr>
          <a:xfrm>
            <a:off x="10320867" y="6248400"/>
            <a:ext cx="1631951" cy="457200"/>
          </a:xfrm>
          <a:prstGeom prst="rect">
            <a:avLst/>
          </a:prstGeom>
        </p:spPr>
        <p:txBody>
          <a:bodyPr/>
          <a:lstStyle>
            <a:lvl1pPr>
              <a:defRPr>
                <a:latin typeface="Arial" charset="0"/>
                <a:ea typeface="ＭＳ Ｐゴシック" pitchFamily="34" charset="-128"/>
                <a:cs typeface="Arial" charset="0"/>
              </a:defRPr>
            </a:lvl1pPr>
          </a:lstStyle>
          <a:p>
            <a:pPr>
              <a:defRPr/>
            </a:pPr>
            <a:fld id="{3A554890-5BCD-474D-ACFA-32EC48BC259C}" type="slidenum">
              <a:rPr lang="en-GB"/>
              <a:pPr>
                <a:defRPr/>
              </a:pPr>
              <a:t>‹#›</a:t>
            </a:fld>
            <a:endParaRPr lang="en-GB"/>
          </a:p>
        </p:txBody>
      </p:sp>
    </p:spTree>
    <p:extLst>
      <p:ext uri="{BB962C8B-B14F-4D97-AF65-F5344CB8AC3E}">
        <p14:creationId xmlns:p14="http://schemas.microsoft.com/office/powerpoint/2010/main" val="410558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51"/>
        <p:cNvGrpSpPr/>
        <p:nvPr/>
      </p:nvGrpSpPr>
      <p:grpSpPr>
        <a:xfrm>
          <a:off x="0" y="0"/>
          <a:ext cx="0" cy="0"/>
          <a:chOff x="0" y="0"/>
          <a:chExt cx="0" cy="0"/>
        </a:xfrm>
      </p:grpSpPr>
      <p:sp>
        <p:nvSpPr>
          <p:cNvPr id="52" name="Google Shape;52;p11"/>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3" name="Google Shape;53;p11"/>
          <p:cNvSpPr>
            <a:spLocks noGrp="1"/>
          </p:cNvSpPr>
          <p:nvPr>
            <p:ph type="pic" idx="2"/>
          </p:nvPr>
        </p:nvSpPr>
        <p:spPr>
          <a:xfrm>
            <a:off x="990600" y="3897267"/>
            <a:ext cx="3748377" cy="2505134"/>
          </a:xfrm>
          <a:prstGeom prst="rect">
            <a:avLst/>
          </a:prstGeom>
          <a:solidFill>
            <a:schemeClr val="lt1"/>
          </a:solidFill>
          <a:ln>
            <a:noFill/>
          </a:ln>
        </p:spPr>
      </p:sp>
      <p:sp>
        <p:nvSpPr>
          <p:cNvPr id="54" name="Google Shape;54;p11"/>
          <p:cNvSpPr>
            <a:spLocks noGrp="1"/>
          </p:cNvSpPr>
          <p:nvPr>
            <p:ph type="pic" idx="3"/>
          </p:nvPr>
        </p:nvSpPr>
        <p:spPr>
          <a:xfrm>
            <a:off x="4738977" y="3897267"/>
            <a:ext cx="3748377" cy="2505134"/>
          </a:xfrm>
          <a:prstGeom prst="rect">
            <a:avLst/>
          </a:prstGeom>
          <a:solidFill>
            <a:schemeClr val="lt1"/>
          </a:solidFill>
          <a:ln>
            <a:noFill/>
          </a:ln>
        </p:spPr>
      </p:sp>
      <p:sp>
        <p:nvSpPr>
          <p:cNvPr id="55" name="Google Shape;55;p11"/>
          <p:cNvSpPr>
            <a:spLocks noGrp="1"/>
          </p:cNvSpPr>
          <p:nvPr>
            <p:ph type="pic" idx="4"/>
          </p:nvPr>
        </p:nvSpPr>
        <p:spPr>
          <a:xfrm>
            <a:off x="8487355" y="3897267"/>
            <a:ext cx="3704646" cy="2505134"/>
          </a:xfrm>
          <a:prstGeom prst="rect">
            <a:avLst/>
          </a:prstGeom>
          <a:solidFill>
            <a:schemeClr val="lt1"/>
          </a:solidFill>
          <a:ln>
            <a:noFill/>
          </a:ln>
        </p:spPr>
      </p:sp>
      <p:sp>
        <p:nvSpPr>
          <p:cNvPr id="56" name="Google Shape;56;p11"/>
          <p:cNvSpPr txBox="1">
            <a:spLocks noGrp="1"/>
          </p:cNvSpPr>
          <p:nvPr>
            <p:ph type="title"/>
          </p:nvPr>
        </p:nvSpPr>
        <p:spPr>
          <a:xfrm>
            <a:off x="1866900" y="441411"/>
            <a:ext cx="9753600" cy="810810"/>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11"/>
          <p:cNvSpPr txBox="1">
            <a:spLocks noGrp="1"/>
          </p:cNvSpPr>
          <p:nvPr>
            <p:ph type="body" idx="1"/>
          </p:nvPr>
        </p:nvSpPr>
        <p:spPr>
          <a:xfrm>
            <a:off x="1866900" y="1493520"/>
            <a:ext cx="9753600" cy="2286000"/>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ext - image 1">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657"/>
          </a:xfrm>
          <a:prstGeom prst="rect">
            <a:avLst/>
          </a:prstGeom>
        </p:spPr>
      </p:pic>
      <p:sp>
        <p:nvSpPr>
          <p:cNvPr id="7" name="Rectangle 6">
            <a:extLst>
              <a:ext uri="{FF2B5EF4-FFF2-40B4-BE49-F238E27FC236}">
                <a16:creationId xmlns:a16="http://schemas.microsoft.com/office/drawing/2014/main" id="{74D5442E-9858-BE4E-9DDB-5A10D33BCDA7}"/>
              </a:ext>
            </a:extLst>
          </p:cNvPr>
          <p:cNvSpPr/>
          <p:nvPr userDrawn="1"/>
        </p:nvSpPr>
        <p:spPr>
          <a:xfrm>
            <a:off x="0" y="-10014"/>
            <a:ext cx="12192000" cy="6868014"/>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4" name="Title 1">
            <a:extLst>
              <a:ext uri="{FF2B5EF4-FFF2-40B4-BE49-F238E27FC236}">
                <a16:creationId xmlns:a16="http://schemas.microsoft.com/office/drawing/2014/main" id="{FD28AB41-E280-DF43-AB31-5CCDE74F1265}"/>
              </a:ext>
            </a:extLst>
          </p:cNvPr>
          <p:cNvSpPr>
            <a:spLocks noGrp="1"/>
          </p:cNvSpPr>
          <p:nvPr>
            <p:ph type="title"/>
          </p:nvPr>
        </p:nvSpPr>
        <p:spPr>
          <a:xfrm>
            <a:off x="849888" y="818610"/>
            <a:ext cx="10515600" cy="1325563"/>
          </a:xfrm>
          <a:prstGeom prst="rect">
            <a:avLst/>
          </a:prstGeom>
        </p:spPr>
        <p:txBody>
          <a:bodyPr/>
          <a:lstStyle>
            <a:lvl1pPr>
              <a:defRPr sz="3840" b="1" i="0">
                <a:solidFill>
                  <a:schemeClr val="bg1"/>
                </a:solidFill>
                <a:latin typeface="Work Sans" charset="0"/>
                <a:ea typeface="Work Sans" charset="0"/>
                <a:cs typeface="Work Sans" charset="0"/>
              </a:defRPr>
            </a:lvl1pPr>
          </a:lstStyle>
          <a:p>
            <a:r>
              <a:rPr lang="en-US"/>
              <a:t>Click to edit Master title style</a:t>
            </a:r>
            <a:endParaRPr lang="en-US" dirty="0"/>
          </a:p>
        </p:txBody>
      </p:sp>
      <p:sp>
        <p:nvSpPr>
          <p:cNvPr id="5" name="Content Placeholder 2">
            <a:extLst>
              <a:ext uri="{FF2B5EF4-FFF2-40B4-BE49-F238E27FC236}">
                <a16:creationId xmlns:a16="http://schemas.microsoft.com/office/drawing/2014/main" id="{A3FE6EEC-2447-6947-81C1-83E443746C59}"/>
              </a:ext>
            </a:extLst>
          </p:cNvPr>
          <p:cNvSpPr>
            <a:spLocks noGrp="1"/>
          </p:cNvSpPr>
          <p:nvPr>
            <p:ph idx="1" hasCustomPrompt="1"/>
          </p:nvPr>
        </p:nvSpPr>
        <p:spPr>
          <a:xfrm>
            <a:off x="849888" y="2161800"/>
            <a:ext cx="10503912" cy="3690768"/>
          </a:xfrm>
          <a:prstGeom prst="rect">
            <a:avLst/>
          </a:prstGeom>
        </p:spPr>
        <p:txBody>
          <a:bodyPr/>
          <a:lstStyle>
            <a:lvl1pPr marL="227585" indent="-227585">
              <a:buFont typeface="Arial" charset="0"/>
              <a:buChar char="•"/>
              <a:defRPr sz="2688" b="0" i="0">
                <a:solidFill>
                  <a:schemeClr val="bg1"/>
                </a:solidFill>
                <a:latin typeface="Work Sans" charset="0"/>
                <a:ea typeface="Work Sans" charset="0"/>
                <a:cs typeface="Work Sans" charset="0"/>
              </a:defRPr>
            </a:lvl1pPr>
          </a:lstStyle>
          <a:p>
            <a:pPr lvl="0"/>
            <a:r>
              <a:rPr lang="en-US" dirty="0"/>
              <a:t> Click to edit Master text styles</a:t>
            </a:r>
          </a:p>
        </p:txBody>
      </p:sp>
    </p:spTree>
    <p:extLst>
      <p:ext uri="{BB962C8B-B14F-4D97-AF65-F5344CB8AC3E}">
        <p14:creationId xmlns:p14="http://schemas.microsoft.com/office/powerpoint/2010/main" val="37365467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ext - image 2">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657"/>
          </a:xfrm>
          <a:prstGeom prst="rect">
            <a:avLst/>
          </a:prstGeom>
        </p:spPr>
      </p:pic>
      <p:sp>
        <p:nvSpPr>
          <p:cNvPr id="7" name="Rectangle 6">
            <a:extLst>
              <a:ext uri="{FF2B5EF4-FFF2-40B4-BE49-F238E27FC236}">
                <a16:creationId xmlns:a16="http://schemas.microsoft.com/office/drawing/2014/main" id="{74D5442E-9858-BE4E-9DDB-5A10D33BCDA7}"/>
              </a:ext>
            </a:extLst>
          </p:cNvPr>
          <p:cNvSpPr/>
          <p:nvPr userDrawn="1"/>
        </p:nvSpPr>
        <p:spPr>
          <a:xfrm>
            <a:off x="0" y="0"/>
            <a:ext cx="12192000" cy="6868014"/>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4" name="Title 1">
            <a:extLst>
              <a:ext uri="{FF2B5EF4-FFF2-40B4-BE49-F238E27FC236}">
                <a16:creationId xmlns:a16="http://schemas.microsoft.com/office/drawing/2014/main" id="{FD28AB41-E280-DF43-AB31-5CCDE74F1265}"/>
              </a:ext>
            </a:extLst>
          </p:cNvPr>
          <p:cNvSpPr>
            <a:spLocks noGrp="1"/>
          </p:cNvSpPr>
          <p:nvPr>
            <p:ph type="title"/>
          </p:nvPr>
        </p:nvSpPr>
        <p:spPr>
          <a:xfrm>
            <a:off x="849888" y="818610"/>
            <a:ext cx="10515600" cy="1325563"/>
          </a:xfrm>
          <a:prstGeom prst="rect">
            <a:avLst/>
          </a:prstGeom>
        </p:spPr>
        <p:txBody>
          <a:bodyPr/>
          <a:lstStyle>
            <a:lvl1pPr>
              <a:defRPr sz="3840" b="1" i="0">
                <a:solidFill>
                  <a:schemeClr val="accent5"/>
                </a:solidFill>
                <a:latin typeface="Work Sans" charset="0"/>
                <a:ea typeface="Work Sans" charset="0"/>
                <a:cs typeface="Work Sans" charset="0"/>
              </a:defRPr>
            </a:lvl1pPr>
          </a:lstStyle>
          <a:p>
            <a:r>
              <a:rPr lang="en-US"/>
              <a:t>Click to edit Master title style</a:t>
            </a:r>
            <a:endParaRPr lang="en-US" dirty="0"/>
          </a:p>
        </p:txBody>
      </p:sp>
      <p:sp>
        <p:nvSpPr>
          <p:cNvPr id="5" name="Content Placeholder 2">
            <a:extLst>
              <a:ext uri="{FF2B5EF4-FFF2-40B4-BE49-F238E27FC236}">
                <a16:creationId xmlns:a16="http://schemas.microsoft.com/office/drawing/2014/main" id="{A3FE6EEC-2447-6947-81C1-83E443746C59}"/>
              </a:ext>
            </a:extLst>
          </p:cNvPr>
          <p:cNvSpPr>
            <a:spLocks noGrp="1"/>
          </p:cNvSpPr>
          <p:nvPr>
            <p:ph idx="1" hasCustomPrompt="1"/>
          </p:nvPr>
        </p:nvSpPr>
        <p:spPr>
          <a:xfrm>
            <a:off x="849888" y="2161800"/>
            <a:ext cx="10503912" cy="3690768"/>
          </a:xfrm>
          <a:prstGeom prst="rect">
            <a:avLst/>
          </a:prstGeom>
        </p:spPr>
        <p:txBody>
          <a:bodyPr/>
          <a:lstStyle>
            <a:lvl1pPr marL="227585" indent="-227585">
              <a:buFont typeface="Arial" charset="0"/>
              <a:buChar char="•"/>
              <a:defRPr sz="2688" b="0" i="0">
                <a:solidFill>
                  <a:schemeClr val="accent5"/>
                </a:solidFill>
                <a:latin typeface="Work Sans" charset="0"/>
                <a:ea typeface="Work Sans" charset="0"/>
                <a:cs typeface="Work Sans" charset="0"/>
              </a:defRPr>
            </a:lvl1pPr>
          </a:lstStyle>
          <a:p>
            <a:pPr lvl="0"/>
            <a:r>
              <a:rPr lang="en-US" dirty="0"/>
              <a:t> Click to edit Master text styles</a:t>
            </a:r>
          </a:p>
        </p:txBody>
      </p:sp>
    </p:spTree>
    <p:extLst>
      <p:ext uri="{BB962C8B-B14F-4D97-AF65-F5344CB8AC3E}">
        <p14:creationId xmlns:p14="http://schemas.microsoft.com/office/powerpoint/2010/main" val="3084063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44_Custom Layout">
  <p:cSld name="44_Custom Layout">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0" name="Google Shape;60;p12"/>
          <p:cNvSpPr>
            <a:spLocks noGrp="1"/>
          </p:cNvSpPr>
          <p:nvPr>
            <p:ph type="pic" idx="2"/>
          </p:nvPr>
        </p:nvSpPr>
        <p:spPr>
          <a:xfrm>
            <a:off x="990600" y="1349951"/>
            <a:ext cx="3748377" cy="2798861"/>
          </a:xfrm>
          <a:prstGeom prst="rect">
            <a:avLst/>
          </a:prstGeom>
          <a:solidFill>
            <a:schemeClr val="lt1"/>
          </a:solidFill>
          <a:ln>
            <a:noFill/>
          </a:ln>
        </p:spPr>
      </p:sp>
      <p:sp>
        <p:nvSpPr>
          <p:cNvPr id="61" name="Google Shape;61;p12"/>
          <p:cNvSpPr>
            <a:spLocks noGrp="1"/>
          </p:cNvSpPr>
          <p:nvPr>
            <p:ph type="pic" idx="3"/>
          </p:nvPr>
        </p:nvSpPr>
        <p:spPr>
          <a:xfrm>
            <a:off x="4738977" y="1349951"/>
            <a:ext cx="3748377" cy="2798861"/>
          </a:xfrm>
          <a:prstGeom prst="rect">
            <a:avLst/>
          </a:prstGeom>
          <a:solidFill>
            <a:schemeClr val="lt1"/>
          </a:solidFill>
          <a:ln>
            <a:noFill/>
          </a:ln>
        </p:spPr>
      </p:sp>
      <p:sp>
        <p:nvSpPr>
          <p:cNvPr id="62" name="Google Shape;62;p12"/>
          <p:cNvSpPr>
            <a:spLocks noGrp="1"/>
          </p:cNvSpPr>
          <p:nvPr>
            <p:ph type="pic" idx="4"/>
          </p:nvPr>
        </p:nvSpPr>
        <p:spPr>
          <a:xfrm>
            <a:off x="8487355" y="1349951"/>
            <a:ext cx="3704646" cy="2798861"/>
          </a:xfrm>
          <a:prstGeom prst="rect">
            <a:avLst/>
          </a:prstGeom>
          <a:solidFill>
            <a:schemeClr val="lt1"/>
          </a:solidFill>
          <a:ln>
            <a:noFill/>
          </a:ln>
        </p:spPr>
      </p:sp>
      <p:sp>
        <p:nvSpPr>
          <p:cNvPr id="63" name="Google Shape;63;p12"/>
          <p:cNvSpPr txBox="1">
            <a:spLocks noGrp="1"/>
          </p:cNvSpPr>
          <p:nvPr>
            <p:ph type="title"/>
          </p:nvPr>
        </p:nvSpPr>
        <p:spPr>
          <a:xfrm>
            <a:off x="1866900" y="441411"/>
            <a:ext cx="9753600" cy="810810"/>
          </a:xfrm>
          <a:prstGeom prst="rect">
            <a:avLst/>
          </a:prstGeom>
          <a:noFill/>
          <a:ln>
            <a:noFill/>
          </a:ln>
        </p:spPr>
        <p:txBody>
          <a:bodyPr spcFirstLastPara="1" wrap="square" lIns="0" tIns="192000" rIns="0" bIns="0" anchor="t" anchorCtr="0">
            <a:noAutofit/>
          </a:bodyPr>
          <a:lstStyle>
            <a:lvl1pPr lvl="0" algn="l">
              <a:lnSpc>
                <a:spcPct val="80000"/>
              </a:lnSpc>
              <a:spcBef>
                <a:spcPts val="0"/>
              </a:spcBef>
              <a:spcAft>
                <a:spcPts val="0"/>
              </a:spcAft>
              <a:buClr>
                <a:schemeClr val="dk1"/>
              </a:buClr>
              <a:buSzPts val="3600"/>
              <a:buFont typeface="Arial Black"/>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2"/>
          <p:cNvSpPr txBox="1">
            <a:spLocks noGrp="1"/>
          </p:cNvSpPr>
          <p:nvPr>
            <p:ph type="body" idx="1"/>
          </p:nvPr>
        </p:nvSpPr>
        <p:spPr>
          <a:xfrm>
            <a:off x="1866900" y="4418350"/>
            <a:ext cx="9753600" cy="2050415"/>
          </a:xfrm>
          <a:prstGeom prst="rect">
            <a:avLst/>
          </a:prstGeom>
          <a:noFill/>
          <a:ln>
            <a:noFill/>
          </a:ln>
        </p:spPr>
        <p:txBody>
          <a:bodyPr spcFirstLastPara="1" wrap="square" lIns="0" tIns="45700" rIns="0" bIns="45700" anchor="t" anchorCtr="0">
            <a:noAutofit/>
          </a:bodyPr>
          <a:lstStyle>
            <a:lvl1pPr marL="457200" lvl="0" indent="-228600" algn="l">
              <a:lnSpc>
                <a:spcPct val="120000"/>
              </a:lnSpc>
              <a:spcBef>
                <a:spcPts val="1000"/>
              </a:spcBef>
              <a:spcAft>
                <a:spcPts val="0"/>
              </a:spcAft>
              <a:buSzPts val="1800"/>
              <a:buNone/>
              <a:defRPr/>
            </a:lvl1pPr>
            <a:lvl2pPr marL="914400" lvl="1" indent="-228600" algn="l">
              <a:lnSpc>
                <a:spcPct val="120000"/>
              </a:lnSpc>
              <a:spcBef>
                <a:spcPts val="499"/>
              </a:spcBef>
              <a:spcAft>
                <a:spcPts val="0"/>
              </a:spcAft>
              <a:buSzPts val="1800"/>
              <a:buNone/>
              <a:defRPr/>
            </a:lvl2pPr>
            <a:lvl3pPr marL="1371600" lvl="2" indent="-228600" algn="l">
              <a:lnSpc>
                <a:spcPct val="120000"/>
              </a:lnSpc>
              <a:spcBef>
                <a:spcPts val="499"/>
              </a:spcBef>
              <a:spcAft>
                <a:spcPts val="0"/>
              </a:spcAft>
              <a:buSzPts val="1800"/>
              <a:buNone/>
              <a:defRPr/>
            </a:lvl3pPr>
            <a:lvl4pPr marL="1828800" lvl="3" indent="-228600" algn="l">
              <a:lnSpc>
                <a:spcPct val="120000"/>
              </a:lnSpc>
              <a:spcBef>
                <a:spcPts val="499"/>
              </a:spcBef>
              <a:spcAft>
                <a:spcPts val="0"/>
              </a:spcAft>
              <a:buSzPts val="1800"/>
              <a:buNone/>
              <a:defRPr/>
            </a:lvl4pPr>
            <a:lvl5pPr marL="2286000" lvl="4" indent="-228600" algn="l">
              <a:lnSpc>
                <a:spcPct val="120000"/>
              </a:lnSpc>
              <a:spcBef>
                <a:spcPts val="499"/>
              </a:spcBef>
              <a:spcAft>
                <a:spcPts val="0"/>
              </a:spcAft>
              <a:buSzPts val="1800"/>
              <a:buNone/>
              <a:defRPr/>
            </a:lvl5pPr>
            <a:lvl6pPr marL="2743200" lvl="5" indent="-342900" algn="l">
              <a:lnSpc>
                <a:spcPct val="90000"/>
              </a:lnSpc>
              <a:spcBef>
                <a:spcPts val="499"/>
              </a:spcBef>
              <a:spcAft>
                <a:spcPts val="0"/>
              </a:spcAft>
              <a:buClr>
                <a:schemeClr val="dk1"/>
              </a:buClr>
              <a:buSzPts val="1800"/>
              <a:buChar char="•"/>
              <a:defRPr/>
            </a:lvl6pPr>
            <a:lvl7pPr marL="3200400" lvl="6" indent="-342900" algn="l">
              <a:lnSpc>
                <a:spcPct val="90000"/>
              </a:lnSpc>
              <a:spcBef>
                <a:spcPts val="499"/>
              </a:spcBef>
              <a:spcAft>
                <a:spcPts val="0"/>
              </a:spcAft>
              <a:buClr>
                <a:schemeClr val="dk1"/>
              </a:buClr>
              <a:buSzPts val="1800"/>
              <a:buChar char="•"/>
              <a:defRPr/>
            </a:lvl7pPr>
            <a:lvl8pPr marL="3657600" lvl="7" indent="-342900" algn="l">
              <a:lnSpc>
                <a:spcPct val="90000"/>
              </a:lnSpc>
              <a:spcBef>
                <a:spcPts val="499"/>
              </a:spcBef>
              <a:spcAft>
                <a:spcPts val="0"/>
              </a:spcAft>
              <a:buClr>
                <a:schemeClr val="dk1"/>
              </a:buClr>
              <a:buSzPts val="1800"/>
              <a:buChar char="•"/>
              <a:defRPr/>
            </a:lvl8pPr>
            <a:lvl9pPr marL="4114800" lvl="8" indent="-342900" algn="l">
              <a:lnSpc>
                <a:spcPct val="90000"/>
              </a:lnSpc>
              <a:spcBef>
                <a:spcPts val="499"/>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image" Target="../media/image1.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theme" Target="../theme/theme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image" Target="../media/image1.png"/><Relationship Id="rId5" Type="http://schemas.openxmlformats.org/officeDocument/2006/relationships/slideLayout" Target="../slideLayouts/slideLayout78.xml"/><Relationship Id="rId10" Type="http://schemas.openxmlformats.org/officeDocument/2006/relationships/image" Target="../media/image2.png"/><Relationship Id="rId4" Type="http://schemas.openxmlformats.org/officeDocument/2006/relationships/slideLayout" Target="../slideLayouts/slideLayout77.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866900" y="994934"/>
            <a:ext cx="9753600" cy="1487862"/>
          </a:xfrm>
          <a:prstGeom prst="rect">
            <a:avLst/>
          </a:prstGeom>
          <a:noFill/>
          <a:ln>
            <a:noFill/>
          </a:ln>
        </p:spPr>
        <p:txBody>
          <a:bodyPr spcFirstLastPara="1" wrap="square" lIns="0" tIns="192000" rIns="0" bIns="0" anchor="t" anchorCtr="0">
            <a:noAutofit/>
          </a:bodyPr>
          <a:lstStyle>
            <a:lvl1pPr marR="0" lvl="0" algn="l" rtl="0">
              <a:lnSpc>
                <a:spcPct val="80000"/>
              </a:lnSpc>
              <a:spcBef>
                <a:spcPts val="0"/>
              </a:spcBef>
              <a:spcAft>
                <a:spcPts val="0"/>
              </a:spcAft>
              <a:buClr>
                <a:schemeClr val="dk1"/>
              </a:buClr>
              <a:buSzPts val="4400"/>
              <a:buFont typeface="Arial Black"/>
              <a:buNone/>
              <a:defRPr sz="4400" b="0" i="0" u="none" strike="noStrike" cap="none">
                <a:solidFill>
                  <a:schemeClr val="dk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lvl1pPr marL="0" marR="0" lvl="0" indent="0" algn="ctr" rtl="0">
              <a:spcBef>
                <a:spcPts val="0"/>
              </a:spcBef>
              <a:buNone/>
              <a:defRPr sz="1000" b="0" i="0" u="none" strike="noStrike" cap="none">
                <a:solidFill>
                  <a:schemeClr val="dk1"/>
                </a:solidFill>
                <a:latin typeface="Arial"/>
                <a:ea typeface="Arial"/>
                <a:cs typeface="Arial"/>
                <a:sym typeface="Arial"/>
              </a:defRPr>
            </a:lvl1pPr>
            <a:lvl2pPr marL="0" marR="0" lvl="1" indent="0" algn="ctr" rtl="0">
              <a:spcBef>
                <a:spcPts val="0"/>
              </a:spcBef>
              <a:buNone/>
              <a:defRPr sz="1000" b="0" i="0" u="none" strike="noStrike" cap="none">
                <a:solidFill>
                  <a:schemeClr val="dk1"/>
                </a:solidFill>
                <a:latin typeface="Arial"/>
                <a:ea typeface="Arial"/>
                <a:cs typeface="Arial"/>
                <a:sym typeface="Arial"/>
              </a:defRPr>
            </a:lvl2pPr>
            <a:lvl3pPr marL="0" marR="0" lvl="2" indent="0" algn="ctr" rtl="0">
              <a:spcBef>
                <a:spcPts val="0"/>
              </a:spcBef>
              <a:buNone/>
              <a:defRPr sz="1000" b="0" i="0" u="none" strike="noStrike" cap="none">
                <a:solidFill>
                  <a:schemeClr val="dk1"/>
                </a:solidFill>
                <a:latin typeface="Arial"/>
                <a:ea typeface="Arial"/>
                <a:cs typeface="Arial"/>
                <a:sym typeface="Arial"/>
              </a:defRPr>
            </a:lvl3pPr>
            <a:lvl4pPr marL="0" marR="0" lvl="3" indent="0" algn="ctr" rtl="0">
              <a:spcBef>
                <a:spcPts val="0"/>
              </a:spcBef>
              <a:buNone/>
              <a:defRPr sz="1000" b="0" i="0" u="none" strike="noStrike" cap="none">
                <a:solidFill>
                  <a:schemeClr val="dk1"/>
                </a:solidFill>
                <a:latin typeface="Arial"/>
                <a:ea typeface="Arial"/>
                <a:cs typeface="Arial"/>
                <a:sym typeface="Arial"/>
              </a:defRPr>
            </a:lvl4pPr>
            <a:lvl5pPr marL="0" marR="0" lvl="4" indent="0" algn="ctr" rtl="0">
              <a:spcBef>
                <a:spcPts val="0"/>
              </a:spcBef>
              <a:buNone/>
              <a:defRPr sz="1000" b="0" i="0" u="none" strike="noStrike" cap="none">
                <a:solidFill>
                  <a:schemeClr val="dk1"/>
                </a:solidFill>
                <a:latin typeface="Arial"/>
                <a:ea typeface="Arial"/>
                <a:cs typeface="Arial"/>
                <a:sym typeface="Arial"/>
              </a:defRPr>
            </a:lvl5pPr>
            <a:lvl6pPr marL="0" marR="0" lvl="5" indent="0" algn="ctr" rtl="0">
              <a:spcBef>
                <a:spcPts val="0"/>
              </a:spcBef>
              <a:buNone/>
              <a:defRPr sz="1000" b="0" i="0" u="none" strike="noStrike" cap="none">
                <a:solidFill>
                  <a:schemeClr val="dk1"/>
                </a:solidFill>
                <a:latin typeface="Arial"/>
                <a:ea typeface="Arial"/>
                <a:cs typeface="Arial"/>
                <a:sym typeface="Arial"/>
              </a:defRPr>
            </a:lvl6pPr>
            <a:lvl7pPr marL="0" marR="0" lvl="6" indent="0" algn="ctr" rtl="0">
              <a:spcBef>
                <a:spcPts val="0"/>
              </a:spcBef>
              <a:buNone/>
              <a:defRPr sz="1000" b="0" i="0" u="none" strike="noStrike" cap="none">
                <a:solidFill>
                  <a:schemeClr val="dk1"/>
                </a:solidFill>
                <a:latin typeface="Arial"/>
                <a:ea typeface="Arial"/>
                <a:cs typeface="Arial"/>
                <a:sym typeface="Arial"/>
              </a:defRPr>
            </a:lvl7pPr>
            <a:lvl8pPr marL="0" marR="0" lvl="7" indent="0" algn="ctr" rtl="0">
              <a:spcBef>
                <a:spcPts val="0"/>
              </a:spcBef>
              <a:buNone/>
              <a:defRPr sz="1000" b="0" i="0" u="none" strike="noStrike" cap="none">
                <a:solidFill>
                  <a:schemeClr val="dk1"/>
                </a:solidFill>
                <a:latin typeface="Arial"/>
                <a:ea typeface="Arial"/>
                <a:cs typeface="Arial"/>
                <a:sym typeface="Arial"/>
              </a:defRPr>
            </a:lvl8pPr>
            <a:lvl9pPr marL="0" marR="0" lvl="8" indent="0" algn="ctr" rtl="0">
              <a:spcBef>
                <a:spcPts val="0"/>
              </a:spcBef>
              <a:buNone/>
              <a:defRPr sz="10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
        <p:nvSpPr>
          <p:cNvPr id="12" name="Google Shape;12;p1"/>
          <p:cNvSpPr txBox="1">
            <a:spLocks noGrp="1"/>
          </p:cNvSpPr>
          <p:nvPr>
            <p:ph type="body" idx="1"/>
          </p:nvPr>
        </p:nvSpPr>
        <p:spPr>
          <a:xfrm>
            <a:off x="1866900" y="2514600"/>
            <a:ext cx="9753600" cy="3110442"/>
          </a:xfrm>
          <a:prstGeom prst="rect">
            <a:avLst/>
          </a:prstGeom>
          <a:noFill/>
          <a:ln>
            <a:noFill/>
          </a:ln>
        </p:spPr>
        <p:txBody>
          <a:bodyPr spcFirstLastPara="1" wrap="square" lIns="0" tIns="45700" rIns="0" bIns="45700" anchor="t" anchorCtr="0">
            <a:noAutofit/>
          </a:bodyPr>
          <a:lstStyle>
            <a:lvl1pPr marL="457200" marR="0" lvl="0" indent="-228600" algn="l" rtl="0">
              <a:lnSpc>
                <a:spcPct val="120000"/>
              </a:lnSpc>
              <a:spcBef>
                <a:spcPts val="1000"/>
              </a:spcBef>
              <a:spcAft>
                <a:spcPts val="0"/>
              </a:spcAft>
              <a:buClr>
                <a:srgbClr val="5D9631"/>
              </a:buClr>
              <a:buSzPts val="2800"/>
              <a:buFont typeface="Merriweather Sans"/>
              <a:buNone/>
              <a:defRPr sz="2800" b="0" i="0" u="none" strike="noStrike" cap="none">
                <a:solidFill>
                  <a:schemeClr val="dk1"/>
                </a:solidFill>
                <a:latin typeface="Arial"/>
                <a:ea typeface="Arial"/>
                <a:cs typeface="Arial"/>
                <a:sym typeface="Arial"/>
              </a:defRPr>
            </a:lvl1pPr>
            <a:lvl2pPr marL="914400" marR="0" lvl="1" indent="-228600" algn="l" rtl="0">
              <a:lnSpc>
                <a:spcPct val="120000"/>
              </a:lnSpc>
              <a:spcBef>
                <a:spcPts val="499"/>
              </a:spcBef>
              <a:spcAft>
                <a:spcPts val="0"/>
              </a:spcAft>
              <a:buClr>
                <a:srgbClr val="5D9631"/>
              </a:buClr>
              <a:buSzPts val="1800"/>
              <a:buFont typeface="Merriweather Sans"/>
              <a:buNone/>
              <a:defRPr sz="1800" b="0" i="0" u="none" strike="noStrike" cap="none">
                <a:solidFill>
                  <a:schemeClr val="dk1"/>
                </a:solidFill>
                <a:latin typeface="Arial"/>
                <a:ea typeface="Arial"/>
                <a:cs typeface="Arial"/>
                <a:sym typeface="Arial"/>
              </a:defRPr>
            </a:lvl2pPr>
            <a:lvl3pPr marL="1371600" marR="0" lvl="2" indent="-228600" algn="l" rtl="0">
              <a:lnSpc>
                <a:spcPct val="120000"/>
              </a:lnSpc>
              <a:spcBef>
                <a:spcPts val="499"/>
              </a:spcBef>
              <a:spcAft>
                <a:spcPts val="0"/>
              </a:spcAft>
              <a:buClr>
                <a:srgbClr val="5D9631"/>
              </a:buClr>
              <a:buSzPts val="1200"/>
              <a:buFont typeface="Merriweather Sans"/>
              <a:buNone/>
              <a:defRPr sz="1200" b="0" i="0" u="none" strike="noStrike" cap="none">
                <a:solidFill>
                  <a:schemeClr val="dk1"/>
                </a:solidFill>
                <a:latin typeface="Arial"/>
                <a:ea typeface="Arial"/>
                <a:cs typeface="Arial"/>
                <a:sym typeface="Arial"/>
              </a:defRPr>
            </a:lvl3pPr>
            <a:lvl4pPr marL="1828800" marR="0" lvl="3" indent="-228600" algn="l" rtl="0">
              <a:lnSpc>
                <a:spcPct val="120000"/>
              </a:lnSpc>
              <a:spcBef>
                <a:spcPts val="499"/>
              </a:spcBef>
              <a:spcAft>
                <a:spcPts val="0"/>
              </a:spcAft>
              <a:buClr>
                <a:srgbClr val="5D9631"/>
              </a:buClr>
              <a:buSzPts val="1000"/>
              <a:buFont typeface="Merriweather Sans"/>
              <a:buNone/>
              <a:defRPr sz="1000" b="0" i="0" u="none" strike="noStrike" cap="none">
                <a:solidFill>
                  <a:schemeClr val="dk1"/>
                </a:solidFill>
                <a:latin typeface="Arial"/>
                <a:ea typeface="Arial"/>
                <a:cs typeface="Arial"/>
                <a:sym typeface="Arial"/>
              </a:defRPr>
            </a:lvl4pPr>
            <a:lvl5pPr marL="2286000" marR="0" lvl="4" indent="-228600" algn="l" rtl="0">
              <a:lnSpc>
                <a:spcPct val="120000"/>
              </a:lnSpc>
              <a:spcBef>
                <a:spcPts val="499"/>
              </a:spcBef>
              <a:spcAft>
                <a:spcPts val="0"/>
              </a:spcAft>
              <a:buClr>
                <a:srgbClr val="5D9631"/>
              </a:buClr>
              <a:buSzPts val="1000"/>
              <a:buFont typeface="Merriweather Sans"/>
              <a:buNone/>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499"/>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13" name="Google Shape;13;p1"/>
          <p:cNvCxnSpPr/>
          <p:nvPr/>
        </p:nvCxnSpPr>
        <p:spPr>
          <a:xfrm>
            <a:off x="985480" y="0"/>
            <a:ext cx="0" cy="6858000"/>
          </a:xfrm>
          <a:prstGeom prst="straightConnector1">
            <a:avLst/>
          </a:prstGeom>
          <a:noFill/>
          <a:ln w="9525" cap="flat" cmpd="sng">
            <a:solidFill>
              <a:srgbClr val="5D9631"/>
            </a:solidFill>
            <a:prstDash val="solid"/>
            <a:miter lim="800000"/>
            <a:headEnd type="none" w="sm" len="sm"/>
            <a:tailEnd type="none" w="sm" len="sm"/>
          </a:ln>
        </p:spPr>
      </p:cxnSp>
      <p:sp>
        <p:nvSpPr>
          <p:cNvPr id="14" name="Google Shape;14;p1"/>
          <p:cNvSpPr txBox="1"/>
          <p:nvPr/>
        </p:nvSpPr>
        <p:spPr>
          <a:xfrm rot="5400000">
            <a:off x="-2107580" y="2687443"/>
            <a:ext cx="518531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0" i="0" u="none" strike="noStrike" cap="none">
                <a:solidFill>
                  <a:srgbClr val="5D9631"/>
                </a:solidFill>
                <a:latin typeface="Arial"/>
                <a:ea typeface="Arial"/>
                <a:cs typeface="Arial"/>
                <a:sym typeface="Arial"/>
              </a:rPr>
              <a:t>X   THE FACULTY OF SCIENCE</a:t>
            </a:r>
            <a:endParaRPr/>
          </a:p>
        </p:txBody>
      </p:sp>
      <p:pic>
        <p:nvPicPr>
          <p:cNvPr id="15" name="Google Shape;15;p1"/>
          <p:cNvPicPr preferRelativeResize="0"/>
          <p:nvPr/>
        </p:nvPicPr>
        <p:blipFill rotWithShape="1">
          <a:blip r:embed="rId29">
            <a:alphaModFix/>
          </a:blip>
          <a:srcRect/>
          <a:stretch/>
        </p:blipFill>
        <p:spPr>
          <a:xfrm>
            <a:off x="92494" y="5994149"/>
            <a:ext cx="842481" cy="27454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624">
          <p15:clr>
            <a:srgbClr val="F26B43"/>
          </p15:clr>
        </p15:guide>
        <p15:guide id="4" pos="7320">
          <p15:clr>
            <a:srgbClr val="F26B43"/>
          </p15:clr>
        </p15:guide>
        <p15:guide id="5" pos="1176">
          <p15:clr>
            <a:srgbClr val="F26B43"/>
          </p15:clr>
        </p15:guide>
        <p15:guide id="6" orient="horz" pos="7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66900" y="994934"/>
            <a:ext cx="9753600" cy="1487862"/>
          </a:xfrm>
          <a:prstGeom prst="rect">
            <a:avLst/>
          </a:prstGeom>
          <a:effectLst/>
        </p:spPr>
        <p:txBody>
          <a:bodyPr vert="horz" lIns="0" tIns="192024" rIns="0" bIns="0" rtlCol="0" anchor="t" anchorCtr="0">
            <a:noAutofit/>
          </a:bodyPr>
          <a:lstStyle/>
          <a:p>
            <a:r>
              <a:rPr lang="en-US" dirty="0"/>
              <a:t>YOUR TITLE HERE</a:t>
            </a:r>
          </a:p>
        </p:txBody>
      </p:sp>
      <p:sp>
        <p:nvSpPr>
          <p:cNvPr id="6" name="Номер слайда 21"/>
          <p:cNvSpPr>
            <a:spLocks noGrp="1"/>
          </p:cNvSpPr>
          <p:nvPr>
            <p:ph type="sldNum" sz="quarter" idx="4"/>
          </p:nvPr>
        </p:nvSpPr>
        <p:spPr>
          <a:xfrm>
            <a:off x="235873" y="6418877"/>
            <a:ext cx="513735" cy="227164"/>
          </a:xfrm>
          <a:prstGeom prst="rect">
            <a:avLst/>
          </a:prstGeom>
          <a:noFill/>
        </p:spPr>
        <p:txBody>
          <a:bodyPr vert="horz" lIns="0" tIns="0" rIns="0" bIns="0" rtlCol="0" anchor="ctr"/>
          <a:lstStyle>
            <a:lvl1pPr algn="ctr">
              <a:defRPr sz="1000" b="0" i="0">
                <a:solidFill>
                  <a:schemeClr val="tx1">
                    <a:alpha val="70000"/>
                  </a:schemeClr>
                </a:solidFill>
                <a:latin typeface="Arial" panose="020B0604020202020204" pitchFamily="34" charset="0"/>
                <a:ea typeface="Arial" panose="020B0604020202020204" pitchFamily="34" charset="0"/>
                <a:cs typeface="Arial" panose="020B0604020202020204" pitchFamily="34" charset="0"/>
              </a:defRPr>
            </a:lvl1pPr>
          </a:lstStyle>
          <a:p>
            <a:fld id="{D8D877B3-D348-4611-9BDB-C5374591D951}" type="slidenum">
              <a:rPr lang="en-US" smtClean="0"/>
              <a:pPr/>
              <a:t>‹#›</a:t>
            </a:fld>
            <a:endParaRPr lang="en-US" dirty="0"/>
          </a:p>
        </p:txBody>
      </p:sp>
      <p:sp>
        <p:nvSpPr>
          <p:cNvPr id="11" name="Text Placeholder 10"/>
          <p:cNvSpPr>
            <a:spLocks noGrp="1"/>
          </p:cNvSpPr>
          <p:nvPr>
            <p:ph type="body" idx="1"/>
          </p:nvPr>
        </p:nvSpPr>
        <p:spPr>
          <a:xfrm>
            <a:off x="1866900" y="2514600"/>
            <a:ext cx="9753600" cy="3110442"/>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p:cNvCxnSpPr/>
          <p:nvPr userDrawn="1"/>
        </p:nvCxnSpPr>
        <p:spPr>
          <a:xfrm>
            <a:off x="985480" y="0"/>
            <a:ext cx="0" cy="6858000"/>
          </a:xfrm>
          <a:prstGeom prst="line">
            <a:avLst/>
          </a:prstGeom>
          <a:ln>
            <a:solidFill>
              <a:srgbClr val="5D963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5E9AFA-5FE4-944B-BC1C-BFB852B88888}"/>
              </a:ext>
            </a:extLst>
          </p:cNvPr>
          <p:cNvSpPr txBox="1"/>
          <p:nvPr userDrawn="1"/>
        </p:nvSpPr>
        <p:spPr>
          <a:xfrm rot="5400000">
            <a:off x="-2107580" y="2687443"/>
            <a:ext cx="5185317" cy="276999"/>
          </a:xfrm>
          <a:prstGeom prst="rect">
            <a:avLst/>
          </a:prstGeom>
          <a:noFill/>
        </p:spPr>
        <p:txBody>
          <a:bodyPr wrap="square" rtlCol="0">
            <a:spAutoFit/>
          </a:bodyPr>
          <a:lstStyle/>
          <a:p>
            <a:r>
              <a:rPr lang="en-US" sz="1200" spc="300" dirty="0">
                <a:solidFill>
                  <a:srgbClr val="5D9631"/>
                </a:solidFill>
                <a:latin typeface="Arial" panose="020B0604020202020204" pitchFamily="34" charset="0"/>
                <a:cs typeface="Arial" panose="020B0604020202020204" pitchFamily="34" charset="0"/>
              </a:rPr>
              <a:t>X   THE FACULTY OF SCIENCE</a:t>
            </a:r>
          </a:p>
        </p:txBody>
      </p:sp>
      <p:pic>
        <p:nvPicPr>
          <p:cNvPr id="5" name="Picture 10">
            <a:extLst>
              <a:ext uri="{FF2B5EF4-FFF2-40B4-BE49-F238E27FC236}">
                <a16:creationId xmlns:a16="http://schemas.microsoft.com/office/drawing/2014/main" id="{050C714D-6D20-8833-B23C-30CA152262D2}"/>
              </a:ext>
            </a:extLst>
          </p:cNvPr>
          <p:cNvPicPr>
            <a:picLocks noChangeAspect="1"/>
          </p:cNvPicPr>
          <p:nvPr userDrawn="1"/>
        </p:nvPicPr>
        <p:blipFill>
          <a:blip r:embed="rId31" cstate="print">
            <a:extLst>
              <a:ext uri="{28A0092B-C50C-407E-A947-70E740481C1C}">
                <a14:useLocalDpi xmlns:a14="http://schemas.microsoft.com/office/drawing/2010/main" val="0"/>
              </a:ext>
            </a:extLst>
          </a:blip>
          <a:srcRect/>
          <a:stretch>
            <a:fillRect/>
          </a:stretch>
        </p:blipFill>
        <p:spPr bwMode="auto">
          <a:xfrm>
            <a:off x="92494" y="5994149"/>
            <a:ext cx="842481" cy="27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846EED6-6593-8110-605E-77C69DA8C514}"/>
              </a:ext>
            </a:extLst>
          </p:cNvPr>
          <p:cNvSpPr/>
          <p:nvPr userDrawn="1"/>
        </p:nvSpPr>
        <p:spPr>
          <a:xfrm>
            <a:off x="2031284" y="6424566"/>
            <a:ext cx="8838772" cy="307777"/>
          </a:xfrm>
          <a:prstGeom prst="rect">
            <a:avLst/>
          </a:prstGeom>
        </p:spPr>
        <p:txBody>
          <a:bodyPr wrap="square">
            <a:spAutoFit/>
          </a:bodyPr>
          <a:lstStyle/>
          <a:p>
            <a:pPr algn="l"/>
            <a:r>
              <a:rPr lang="en-GB" sz="1400" b="1" kern="1200" baseline="0" dirty="0">
                <a:solidFill>
                  <a:schemeClr val="tx1"/>
                </a:solidFill>
                <a:latin typeface="Arial" charset="0"/>
                <a:ea typeface="MS PGothic" pitchFamily="34" charset="-128"/>
                <a:cs typeface="Arial" charset="0"/>
              </a:rPr>
              <a:t>mahendra.mahey@strath.ac.uk</a:t>
            </a:r>
            <a:endParaRPr lang="en-GB" sz="1600" dirty="0">
              <a:solidFill>
                <a:schemeClr val="tx1"/>
              </a:solidFill>
            </a:endParaRPr>
          </a:p>
        </p:txBody>
      </p:sp>
    </p:spTree>
    <p:extLst>
      <p:ext uri="{BB962C8B-B14F-4D97-AF65-F5344CB8AC3E}">
        <p14:creationId xmlns:p14="http://schemas.microsoft.com/office/powerpoint/2010/main" val="26475575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Lst>
  <p:hf hdr="0" ftr="0" dt="0"/>
  <p:txStyles>
    <p:title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p:titleStyle>
    <p:bodyStyle>
      <a:lvl1pPr marL="0" indent="0" algn="l" defTabSz="914318" rtl="0" eaLnBrk="1" latinLnBrk="0" hangingPunct="1">
        <a:lnSpc>
          <a:spcPct val="120000"/>
        </a:lnSpc>
        <a:spcBef>
          <a:spcPts val="1000"/>
        </a:spcBef>
        <a:buClr>
          <a:srgbClr val="5D9631"/>
        </a:buClr>
        <a:buFont typeface=".Lucida Grande UI Regular"/>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Clr>
          <a:srgbClr val="5D9631"/>
        </a:buClr>
        <a:buFont typeface=".Lucida Grande UI Regular"/>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Clr>
          <a:srgbClr val="5D9631"/>
        </a:buClr>
        <a:buFont typeface=".Lucida Grande UI Regular"/>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Clr>
          <a:srgbClr val="5D9631"/>
        </a:buClr>
        <a:buFont typeface=".Lucida Grande UI Regular"/>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Clr>
          <a:srgbClr val="5D9631"/>
        </a:buClr>
        <a:buFont typeface=".Lucida Grande UI Regular"/>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28" pos="624">
          <p15:clr>
            <a:srgbClr val="F26B43"/>
          </p15:clr>
        </p15:guide>
        <p15:guide id="29" pos="7320">
          <p15:clr>
            <a:srgbClr val="F26B43"/>
          </p15:clr>
        </p15:guide>
        <p15:guide id="48" pos="1176">
          <p15:clr>
            <a:srgbClr val="F26B43"/>
          </p15:clr>
        </p15:guide>
        <p15:guide id="51" orient="horz" pos="7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ottom Bar - 50% Tint"/>
          <p:cNvSpPr/>
          <p:nvPr/>
        </p:nvSpPr>
        <p:spPr>
          <a:xfrm>
            <a:off x="18459" y="6259007"/>
            <a:ext cx="12192000" cy="593725"/>
          </a:xfrm>
          <a:prstGeom prst="rect">
            <a:avLst/>
          </a:prstGeom>
          <a:solidFill>
            <a:schemeClr val="accent3">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2400"/>
          </a:p>
        </p:txBody>
      </p:sp>
      <p:sp>
        <p:nvSpPr>
          <p:cNvPr id="1027" name="Title Placeholder 1"/>
          <p:cNvSpPr>
            <a:spLocks noGrp="1"/>
          </p:cNvSpPr>
          <p:nvPr>
            <p:ph type="title"/>
          </p:nvPr>
        </p:nvSpPr>
        <p:spPr bwMode="auto">
          <a:xfrm>
            <a:off x="609601" y="152401"/>
            <a:ext cx="10691284"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add title</a:t>
            </a:r>
            <a:endParaRPr lang="en-GB" altLang="en-US"/>
          </a:p>
        </p:txBody>
      </p:sp>
      <p:sp>
        <p:nvSpPr>
          <p:cNvPr id="1028" name="Text Placeholder 2"/>
          <p:cNvSpPr>
            <a:spLocks noGrp="1"/>
          </p:cNvSpPr>
          <p:nvPr>
            <p:ph type="body" idx="1"/>
          </p:nvPr>
        </p:nvSpPr>
        <p:spPr bwMode="auto">
          <a:xfrm>
            <a:off x="609600" y="1219201"/>
            <a:ext cx="11322051" cy="490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0" rIns="91440" bIns="45720" numCol="1" anchor="t" anchorCtr="0" compatLnSpc="1">
            <a:prstTxWarp prst="textNoShape">
              <a:avLst/>
            </a:prstTxWarp>
          </a:bodyPr>
          <a:lstStyle/>
          <a:p>
            <a:pPr lvl="0"/>
            <a:r>
              <a:rPr lang="en-US" altLang="en-US" dirty="0"/>
              <a:t>Click to add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
        <p:nvSpPr>
          <p:cNvPr id="14" name="Web Address"/>
          <p:cNvSpPr/>
          <p:nvPr/>
        </p:nvSpPr>
        <p:spPr>
          <a:xfrm>
            <a:off x="0" y="6376989"/>
            <a:ext cx="2446867"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600" b="1" dirty="0"/>
          </a:p>
        </p:txBody>
      </p:sp>
      <p:sp>
        <p:nvSpPr>
          <p:cNvPr id="15" name="Slide Number"/>
          <p:cNvSpPr/>
          <p:nvPr/>
        </p:nvSpPr>
        <p:spPr>
          <a:xfrm>
            <a:off x="11567585" y="6524626"/>
            <a:ext cx="713316"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fld id="{A2FF7345-FDD0-4B50-ACC4-531E60E27318}" type="slidenum">
              <a:rPr lang="en-GB" sz="1200" b="1">
                <a:solidFill>
                  <a:srgbClr val="414141"/>
                </a:solidFill>
                <a:ea typeface="ＭＳ Ｐゴシック" pitchFamily="34" charset="-128"/>
              </a:rPr>
              <a:pPr algn="r">
                <a:defRPr/>
              </a:pPr>
              <a:t>‹#›</a:t>
            </a:fld>
            <a:endParaRPr lang="en-GB" sz="1200" b="1" dirty="0">
              <a:solidFill>
                <a:srgbClr val="FFFFFF"/>
              </a:solidFill>
              <a:ea typeface="ＭＳ Ｐゴシック" pitchFamily="34" charset="-128"/>
            </a:endParaRPr>
          </a:p>
        </p:txBody>
      </p:sp>
      <p:pic>
        <p:nvPicPr>
          <p:cNvPr id="1034" name="Picture 10"/>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37378" y="6405395"/>
            <a:ext cx="946090" cy="308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WeChat_QR_code"/>
          <p:cNvSpPr>
            <a:spLocks noChangeAspect="1" noChangeArrowheads="1"/>
          </p:cNvSpPr>
          <p:nvPr userDrawn="1"/>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WeChat_QR_code"/>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7358795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Lst>
  <p:transition spd="slow"/>
  <p:txStyles>
    <p:titleStyle>
      <a:lvl1pPr algn="l" rtl="0" eaLnBrk="0" fontAlgn="base" hangingPunct="0">
        <a:spcBef>
          <a:spcPct val="0"/>
        </a:spcBef>
        <a:spcAft>
          <a:spcPct val="0"/>
        </a:spcAft>
        <a:defRPr sz="3200" kern="1200">
          <a:solidFill>
            <a:schemeClr val="tx1"/>
          </a:solidFill>
          <a:latin typeface="+mj-lt"/>
          <a:ea typeface="MS PGothic" pitchFamily="34" charset="-128"/>
          <a:cs typeface="ＭＳ Ｐゴシック" charset="0"/>
        </a:defRPr>
      </a:lvl1pPr>
      <a:lvl2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2pPr>
      <a:lvl3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3pPr>
      <a:lvl4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4pPr>
      <a:lvl5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5pPr>
      <a:lvl6pPr marL="457200" algn="l" rtl="0" fontAlgn="base">
        <a:spcBef>
          <a:spcPct val="0"/>
        </a:spcBef>
        <a:spcAft>
          <a:spcPct val="0"/>
        </a:spcAft>
        <a:defRPr sz="3200">
          <a:solidFill>
            <a:schemeClr val="tx1"/>
          </a:solidFill>
          <a:latin typeface="Arial" charset="0"/>
        </a:defRPr>
      </a:lvl6pPr>
      <a:lvl7pPr marL="914400" algn="l" rtl="0" fontAlgn="base">
        <a:spcBef>
          <a:spcPct val="0"/>
        </a:spcBef>
        <a:spcAft>
          <a:spcPct val="0"/>
        </a:spcAft>
        <a:defRPr sz="3200">
          <a:solidFill>
            <a:schemeClr val="tx1"/>
          </a:solidFill>
          <a:latin typeface="Arial" charset="0"/>
        </a:defRPr>
      </a:lvl7pPr>
      <a:lvl8pPr marL="1371600" algn="l" rtl="0" fontAlgn="base">
        <a:spcBef>
          <a:spcPct val="0"/>
        </a:spcBef>
        <a:spcAft>
          <a:spcPct val="0"/>
        </a:spcAft>
        <a:defRPr sz="3200">
          <a:solidFill>
            <a:schemeClr val="tx1"/>
          </a:solidFill>
          <a:latin typeface="Arial" charset="0"/>
        </a:defRPr>
      </a:lvl8pPr>
      <a:lvl9pPr marL="1828800" algn="l" rtl="0" fontAlgn="base">
        <a:spcBef>
          <a:spcPct val="0"/>
        </a:spcBef>
        <a:spcAft>
          <a:spcPct val="0"/>
        </a:spcAft>
        <a:defRPr sz="3200">
          <a:solidFill>
            <a:schemeClr val="tx1"/>
          </a:solidFill>
          <a:latin typeface="Arial" charset="0"/>
        </a:defRPr>
      </a:lvl9pPr>
    </p:titleStyle>
    <p:bodyStyle>
      <a:lvl1pPr marL="174625" indent="-174625" algn="l" rtl="0" eaLnBrk="0" fontAlgn="base" hangingPunct="0">
        <a:spcBef>
          <a:spcPts val="1800"/>
        </a:spcBef>
        <a:spcAft>
          <a:spcPct val="0"/>
        </a:spcAft>
        <a:buClr>
          <a:srgbClr val="803F92"/>
        </a:buClr>
        <a:buFont typeface="Arial" charset="0"/>
        <a:buChar char="•"/>
        <a:defRPr sz="2400" kern="1200">
          <a:solidFill>
            <a:schemeClr val="tx1"/>
          </a:solidFill>
          <a:latin typeface="+mn-lt"/>
          <a:ea typeface="MS PGothic" pitchFamily="34" charset="-128"/>
          <a:cs typeface="ＭＳ Ｐゴシック" charset="0"/>
        </a:defRPr>
      </a:lvl1pPr>
      <a:lvl2pPr marL="688975" indent="-231775"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2pPr>
      <a:lvl3pPr marL="1089025" indent="-174625"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Clr>
          <a:schemeClr val="tx2"/>
        </a:buClr>
        <a:buFont typeface="Arial" charset="0"/>
        <a:buChar char="»"/>
        <a:defRPr sz="22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29C8E1-1BAE-D1D0-3D84-41C47B69E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84E2C2-675F-72A2-CA8E-C3D03EB6DF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785144-0279-7197-4B9A-47502E48A8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617F15-32E0-408B-938E-8EB9DEEB34B0}" type="datetimeFigureOut">
              <a:rPr lang="en-GB" smtClean="0"/>
              <a:t>09/07/2026</a:t>
            </a:fld>
            <a:endParaRPr lang="en-GB"/>
          </a:p>
        </p:txBody>
      </p:sp>
      <p:sp>
        <p:nvSpPr>
          <p:cNvPr id="5" name="Footer Placeholder 4">
            <a:extLst>
              <a:ext uri="{FF2B5EF4-FFF2-40B4-BE49-F238E27FC236}">
                <a16:creationId xmlns:a16="http://schemas.microsoft.com/office/drawing/2014/main" id="{99A15BE4-34CA-3B2F-9467-45E8CA4960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431D62-78CC-4535-13B7-CA45F3C0F9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2E54EA-3933-4EEF-87E5-418FAC8CBEDA}" type="slidenum">
              <a:rPr lang="en-GB" smtClean="0"/>
              <a:t>‹#›</a:t>
            </a:fld>
            <a:endParaRPr lang="en-GB"/>
          </a:p>
        </p:txBody>
      </p:sp>
    </p:spTree>
    <p:extLst>
      <p:ext uri="{BB962C8B-B14F-4D97-AF65-F5344CB8AC3E}">
        <p14:creationId xmlns:p14="http://schemas.microsoft.com/office/powerpoint/2010/main" val="236888930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609601" y="152401"/>
            <a:ext cx="10691284"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add title</a:t>
            </a:r>
            <a:endParaRPr lang="en-GB" altLang="en-US"/>
          </a:p>
        </p:txBody>
      </p:sp>
      <p:sp>
        <p:nvSpPr>
          <p:cNvPr id="1028" name="Text Placeholder 2"/>
          <p:cNvSpPr>
            <a:spLocks noGrp="1"/>
          </p:cNvSpPr>
          <p:nvPr>
            <p:ph type="body" idx="1"/>
          </p:nvPr>
        </p:nvSpPr>
        <p:spPr bwMode="auto">
          <a:xfrm>
            <a:off x="609600" y="1219201"/>
            <a:ext cx="11322051" cy="490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0" rIns="91440" bIns="45720" numCol="1" anchor="t" anchorCtr="0" compatLnSpc="1">
            <a:prstTxWarp prst="textNoShape">
              <a:avLst/>
            </a:prstTxWarp>
          </a:bodyPr>
          <a:lstStyle/>
          <a:p>
            <a:pPr lvl="0"/>
            <a:r>
              <a:rPr lang="en-US" altLang="en-US" dirty="0"/>
              <a:t>Click to add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pic>
        <p:nvPicPr>
          <p:cNvPr id="1029" name="British Library Logo" descr="BLMARK_4 COL_BLRED_18mm.eps"/>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424593" y="152401"/>
            <a:ext cx="50706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Web Address"/>
          <p:cNvSpPr/>
          <p:nvPr/>
        </p:nvSpPr>
        <p:spPr>
          <a:xfrm>
            <a:off x="0" y="6376989"/>
            <a:ext cx="2446867"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1600" b="1" dirty="0"/>
          </a:p>
        </p:txBody>
      </p:sp>
      <p:sp>
        <p:nvSpPr>
          <p:cNvPr id="15" name="Slide Number"/>
          <p:cNvSpPr/>
          <p:nvPr/>
        </p:nvSpPr>
        <p:spPr>
          <a:xfrm>
            <a:off x="11567585" y="6524626"/>
            <a:ext cx="713316"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fld id="{A2FF7345-FDD0-4B50-ACC4-531E60E27318}" type="slidenum">
              <a:rPr lang="en-GB" sz="1200" b="1">
                <a:solidFill>
                  <a:srgbClr val="414141"/>
                </a:solidFill>
                <a:ea typeface="ＭＳ Ｐゴシック" pitchFamily="34" charset="-128"/>
              </a:rPr>
              <a:pPr algn="r">
                <a:defRPr/>
              </a:pPr>
              <a:t>‹#›</a:t>
            </a:fld>
            <a:endParaRPr lang="en-GB" sz="1200" b="1" dirty="0">
              <a:solidFill>
                <a:srgbClr val="FFFFFF"/>
              </a:solidFill>
              <a:ea typeface="ＭＳ Ｐゴシック" pitchFamily="34" charset="-128"/>
            </a:endParaRPr>
          </a:p>
        </p:txBody>
      </p:sp>
      <p:pic>
        <p:nvPicPr>
          <p:cNvPr id="1034" name="Picture 10"/>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37378" y="6405395"/>
            <a:ext cx="946090" cy="308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descr="WeChat_QR_code"/>
          <p:cNvSpPr>
            <a:spLocks noChangeAspect="1" noChangeArrowheads="1"/>
          </p:cNvSpPr>
          <p:nvPr userDrawn="1"/>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WeChat_QR_code"/>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4635865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ransition spd="slow"/>
  <p:txStyles>
    <p:titleStyle>
      <a:lvl1pPr algn="l" rtl="0" eaLnBrk="0" fontAlgn="base" hangingPunct="0">
        <a:spcBef>
          <a:spcPct val="0"/>
        </a:spcBef>
        <a:spcAft>
          <a:spcPct val="0"/>
        </a:spcAft>
        <a:defRPr sz="3200" kern="1200">
          <a:solidFill>
            <a:schemeClr val="tx1"/>
          </a:solidFill>
          <a:latin typeface="+mj-lt"/>
          <a:ea typeface="MS PGothic" pitchFamily="34" charset="-128"/>
          <a:cs typeface="ＭＳ Ｐゴシック" charset="0"/>
        </a:defRPr>
      </a:lvl1pPr>
      <a:lvl2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2pPr>
      <a:lvl3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3pPr>
      <a:lvl4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4pPr>
      <a:lvl5pPr algn="l" rtl="0" eaLnBrk="0" fontAlgn="base" hangingPunct="0">
        <a:spcBef>
          <a:spcPct val="0"/>
        </a:spcBef>
        <a:spcAft>
          <a:spcPct val="0"/>
        </a:spcAft>
        <a:defRPr sz="3200">
          <a:solidFill>
            <a:schemeClr val="tx1"/>
          </a:solidFill>
          <a:latin typeface="Arial" charset="0"/>
          <a:ea typeface="MS PGothic" pitchFamily="34" charset="-128"/>
          <a:cs typeface="ＭＳ Ｐゴシック" charset="0"/>
        </a:defRPr>
      </a:lvl5pPr>
      <a:lvl6pPr marL="457200" algn="l" rtl="0" fontAlgn="base">
        <a:spcBef>
          <a:spcPct val="0"/>
        </a:spcBef>
        <a:spcAft>
          <a:spcPct val="0"/>
        </a:spcAft>
        <a:defRPr sz="3200">
          <a:solidFill>
            <a:schemeClr val="tx1"/>
          </a:solidFill>
          <a:latin typeface="Arial" charset="0"/>
        </a:defRPr>
      </a:lvl6pPr>
      <a:lvl7pPr marL="914400" algn="l" rtl="0" fontAlgn="base">
        <a:spcBef>
          <a:spcPct val="0"/>
        </a:spcBef>
        <a:spcAft>
          <a:spcPct val="0"/>
        </a:spcAft>
        <a:defRPr sz="3200">
          <a:solidFill>
            <a:schemeClr val="tx1"/>
          </a:solidFill>
          <a:latin typeface="Arial" charset="0"/>
        </a:defRPr>
      </a:lvl7pPr>
      <a:lvl8pPr marL="1371600" algn="l" rtl="0" fontAlgn="base">
        <a:spcBef>
          <a:spcPct val="0"/>
        </a:spcBef>
        <a:spcAft>
          <a:spcPct val="0"/>
        </a:spcAft>
        <a:defRPr sz="3200">
          <a:solidFill>
            <a:schemeClr val="tx1"/>
          </a:solidFill>
          <a:latin typeface="Arial" charset="0"/>
        </a:defRPr>
      </a:lvl8pPr>
      <a:lvl9pPr marL="1828800" algn="l" rtl="0" fontAlgn="base">
        <a:spcBef>
          <a:spcPct val="0"/>
        </a:spcBef>
        <a:spcAft>
          <a:spcPct val="0"/>
        </a:spcAft>
        <a:defRPr sz="3200">
          <a:solidFill>
            <a:schemeClr val="tx1"/>
          </a:solidFill>
          <a:latin typeface="Arial" charset="0"/>
        </a:defRPr>
      </a:lvl9pPr>
    </p:titleStyle>
    <p:bodyStyle>
      <a:lvl1pPr marL="174625" indent="-174625" algn="l" rtl="0" eaLnBrk="0" fontAlgn="base" hangingPunct="0">
        <a:spcBef>
          <a:spcPts val="1800"/>
        </a:spcBef>
        <a:spcAft>
          <a:spcPct val="0"/>
        </a:spcAft>
        <a:buClr>
          <a:srgbClr val="803F92"/>
        </a:buClr>
        <a:buFont typeface="Arial" charset="0"/>
        <a:buChar char="•"/>
        <a:defRPr sz="2400" kern="1200">
          <a:solidFill>
            <a:schemeClr val="tx1"/>
          </a:solidFill>
          <a:latin typeface="+mn-lt"/>
          <a:ea typeface="MS PGothic" pitchFamily="34" charset="-128"/>
          <a:cs typeface="ＭＳ Ｐゴシック" charset="0"/>
        </a:defRPr>
      </a:lvl1pPr>
      <a:lvl2pPr marL="688975" indent="-231775"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2pPr>
      <a:lvl3pPr marL="1089025" indent="-174625"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Clr>
          <a:srgbClr val="803F92"/>
        </a:buClr>
        <a:buFont typeface="Arial" charset="0"/>
        <a:buChar char="–"/>
        <a:defRPr sz="22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Clr>
          <a:schemeClr val="tx2"/>
        </a:buClr>
        <a:buFont typeface="Arial" charset="0"/>
        <a:buChar char="»"/>
        <a:defRPr sz="22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etkad.ee/en/humal/mahendra-mahey/" TargetMode="External"/><Relationship Id="rId13" Type="http://schemas.openxmlformats.org/officeDocument/2006/relationships/hyperlink" Target="https://math.bas.bg/?lang=en" TargetMode="External"/><Relationship Id="rId18" Type="http://schemas.openxmlformats.org/officeDocument/2006/relationships/image" Target="../media/image15.png"/><Relationship Id="rId3" Type="http://schemas.openxmlformats.org/officeDocument/2006/relationships/image" Target="../media/image7.jpg"/><Relationship Id="rId7" Type="http://schemas.openxmlformats.org/officeDocument/2006/relationships/hyperlink" Target="https://www.etis.ee/CV/Mahendra_Mahey/eng/" TargetMode="External"/><Relationship Id="rId12" Type="http://schemas.openxmlformats.org/officeDocument/2006/relationships/image" Target="../media/image11.jp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hyperlink" Target="https://pureportal.strath.ac.uk/en/persons/mahendra-mahey" TargetMode="External"/><Relationship Id="rId11" Type="http://schemas.openxmlformats.org/officeDocument/2006/relationships/image" Target="../media/image10.jpg"/><Relationship Id="rId5" Type="http://schemas.openxmlformats.org/officeDocument/2006/relationships/image" Target="../media/image9.png"/><Relationship Id="rId15" Type="http://schemas.openxmlformats.org/officeDocument/2006/relationships/image" Target="../media/image12.png"/><Relationship Id="rId10" Type="http://schemas.openxmlformats.org/officeDocument/2006/relationships/hyperlink" Target="https://openresearch.bg/project-capacity-bg/page.html" TargetMode="External"/><Relationship Id="rId19" Type="http://schemas.openxmlformats.org/officeDocument/2006/relationships/hyperlink" Target="mailto:mahendra.mahey@strath.ac.uk" TargetMode="External"/><Relationship Id="rId4" Type="http://schemas.openxmlformats.org/officeDocument/2006/relationships/image" Target="../media/image8.png"/><Relationship Id="rId9" Type="http://schemas.openxmlformats.org/officeDocument/2006/relationships/hyperlink" Target="https://orcid.org/0000-0001-7608-6152" TargetMode="External"/><Relationship Id="rId14" Type="http://schemas.openxmlformats.org/officeDocument/2006/relationships/hyperlink" Target="https://www.etis.ee/Portal/Projects/Display/7b4acc45-e0f5-4a35-8734-3f8c74ddef96"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6.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hyperlink" Target="https://www.flickr.com/commons/register/" TargetMode="External"/><Relationship Id="rId4" Type="http://schemas.openxmlformats.org/officeDocument/2006/relationships/hyperlink" Target="https://www.flickr.com/photos/britishlibrary/"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upload.wikimedia.org/wikipedia/commons/c/c5/Fisherman_throwing_the_net_in_the_Arabian_sea.jpg" TargetMode="External"/><Relationship Id="rId2" Type="http://schemas.openxmlformats.org/officeDocument/2006/relationships/image" Target="../media/image42.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docs.google.com/document/d/1Cs4hyNGq9Yi2mQdh1T3SN73e--zJ9dU-LntkOHNUMDc/edit?tab=t.0#heading=h.gjdgx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jpeg"/><Relationship Id="rId3" Type="http://schemas.openxmlformats.org/officeDocument/2006/relationships/notesSlide" Target="../notesSlides/notesSlide9.xml"/><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slideLayout" Target="../slideLayouts/slideLayout2.xml"/><Relationship Id="rId16" Type="http://schemas.openxmlformats.org/officeDocument/2006/relationships/hyperlink" Target="https://www.crossroadsofcuriosity.org/" TargetMode="External"/><Relationship Id="rId1" Type="http://schemas.openxmlformats.org/officeDocument/2006/relationships/tags" Target="../tags/tag6.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hyperlink" Target="https://youtu.be/Q3SBxO34Zlc" TargetMode="External"/><Relationship Id="rId15" Type="http://schemas.openxmlformats.org/officeDocument/2006/relationships/image" Target="../media/image54.jpeg"/><Relationship Id="rId10" Type="http://schemas.openxmlformats.org/officeDocument/2006/relationships/image" Target="../media/image49.jpeg"/><Relationship Id="rId4" Type="http://schemas.openxmlformats.org/officeDocument/2006/relationships/image" Target="../media/image44.png"/><Relationship Id="rId9" Type="http://schemas.openxmlformats.org/officeDocument/2006/relationships/image" Target="../media/image48.jpeg"/><Relationship Id="rId14" Type="http://schemas.openxmlformats.org/officeDocument/2006/relationships/image" Target="../media/image5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hyperlink" Target="https://lumenprize.com/a-i-portrait-scoops-gold/" TargetMode="External"/><Relationship Id="rId3" Type="http://schemas.openxmlformats.org/officeDocument/2006/relationships/notesSlide" Target="../notesSlides/notesSlide10.xml"/><Relationship Id="rId7" Type="http://schemas.openxmlformats.org/officeDocument/2006/relationships/image" Target="../media/image57.png"/><Relationship Id="rId12" Type="http://schemas.openxmlformats.org/officeDocument/2006/relationships/image" Target="../media/image62.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hyperlink" Target="http://goo.gl/dM8ieA" TargetMode="External"/><Relationship Id="rId11" Type="http://schemas.openxmlformats.org/officeDocument/2006/relationships/image" Target="../media/image61.pn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55.jpeg"/><Relationship Id="rId9" Type="http://schemas.openxmlformats.org/officeDocument/2006/relationships/image" Target="../media/image59.png"/><Relationship Id="rId14" Type="http://schemas.openxmlformats.org/officeDocument/2006/relationships/hyperlink" Target="http://quasimondo.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indices-culture.eu/" TargetMode="External"/><Relationship Id="rId2" Type="http://schemas.openxmlformats.org/officeDocument/2006/relationships/hyperlink" Target="https://reuse.diglib.org/" TargetMode="External"/><Relationship Id="rId1" Type="http://schemas.openxmlformats.org/officeDocument/2006/relationships/slideLayout" Target="../slideLayouts/slideLayout2.xml"/><Relationship Id="rId5" Type="http://schemas.openxmlformats.org/officeDocument/2006/relationships/hyperlink" Target="https://zenodo.org/records/15828222/files/Template%20Datasheet%20for%20Digital%20Cultural%20Heritage%20Datasets%20-%20V2.pdf?download=1" TargetMode="External"/><Relationship Id="rId4" Type="http://schemas.openxmlformats.org/officeDocument/2006/relationships/hyperlink" Target="https://collectionsasdata.github.io/"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ww.mdpi.com/journal/heritage/special_issues/H7579W7978"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4.T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hyperlink" Target="https://github.com/hibernator11" TargetMode="External"/><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ahendra.mahey@strath.ac.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image" Target="../media/image26.gif"/><Relationship Id="rId3" Type="http://schemas.openxmlformats.org/officeDocument/2006/relationships/image" Target="../media/image16.jpg"/><Relationship Id="rId7" Type="http://schemas.openxmlformats.org/officeDocument/2006/relationships/image" Target="../media/image20.jpg"/><Relationship Id="rId12" Type="http://schemas.openxmlformats.org/officeDocument/2006/relationships/image" Target="../media/image25.jpg"/><Relationship Id="rId2" Type="http://schemas.openxmlformats.org/officeDocument/2006/relationships/notesSlide" Target="../notesSlides/notesSlide2.xml"/><Relationship Id="rId16"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jpg"/><Relationship Id="rId5" Type="http://schemas.openxmlformats.org/officeDocument/2006/relationships/image" Target="../media/image18.jpg"/><Relationship Id="rId15" Type="http://schemas.openxmlformats.org/officeDocument/2006/relationships/image" Target="../media/image28.jpg"/><Relationship Id="rId10" Type="http://schemas.openxmlformats.org/officeDocument/2006/relationships/image" Target="../media/image23.png"/><Relationship Id="rId4" Type="http://schemas.openxmlformats.org/officeDocument/2006/relationships/image" Target="../media/image17.jpg"/><Relationship Id="rId9" Type="http://schemas.openxmlformats.org/officeDocument/2006/relationships/image" Target="../media/image22.jpg"/><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18" Type="http://schemas.openxmlformats.org/officeDocument/2006/relationships/hyperlink" Target="https://mystore.qu.edu.qa/qu_press_en/qupr9307.html" TargetMode="External"/><Relationship Id="rId3" Type="http://schemas.openxmlformats.org/officeDocument/2006/relationships/image" Target="../media/image31.jpg"/><Relationship Id="rId7" Type="http://schemas.openxmlformats.org/officeDocument/2006/relationships/hyperlink" Target="https://rua.ua.es/dspace/bitstream/10045/110281/1/Open-a-GLAM-Lab.pdf" TargetMode="External"/><Relationship Id="rId12" Type="http://schemas.openxmlformats.org/officeDocument/2006/relationships/image" Target="../media/image35.pn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hyperlink" Target="https://www.cervantesvirtual.com/descargaPdf/open-a-glam-lab-1066249/" TargetMode="External"/><Relationship Id="rId11" Type="http://schemas.openxmlformats.org/officeDocument/2006/relationships/image" Target="../media/image34.png"/><Relationship Id="rId5" Type="http://schemas.openxmlformats.org/officeDocument/2006/relationships/hyperlink" Target="https://glamlabs.pubpub.org/" TargetMode="External"/><Relationship Id="rId15" Type="http://schemas.openxmlformats.org/officeDocument/2006/relationships/hyperlink" Target="https://qspace.qu.edu.qa/handle/10576/17196/statistics?locale-attribute=en" TargetMode="External"/><Relationship Id="rId10" Type="http://schemas.openxmlformats.org/officeDocument/2006/relationships/hyperlink" Target="https://nb.rs/wp-content/uploads/2023/06/GLAM_labs_srpski_sajt.pdf" TargetMode="External"/><Relationship Id="rId4" Type="http://schemas.openxmlformats.org/officeDocument/2006/relationships/image" Target="../media/image32.png"/><Relationship Id="rId9" Type="http://schemas.openxmlformats.org/officeDocument/2006/relationships/hyperlink" Target="https://qspace.qu.edu.qa/handle/10576/13484" TargetMode="External"/><Relationship Id="rId14" Type="http://schemas.openxmlformats.org/officeDocument/2006/relationships/hyperlink" Target="https://clada-bg.eu/images/PDFs/web_ISBN_9786192450939.pdf"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5.xml"/><Relationship Id="rId1" Type="http://schemas.openxmlformats.org/officeDocument/2006/relationships/tags" Target="../tags/tag1.xml"/><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8.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01"/>
        <p:cNvGrpSpPr/>
        <p:nvPr/>
      </p:nvGrpSpPr>
      <p:grpSpPr>
        <a:xfrm>
          <a:off x="0" y="0"/>
          <a:ext cx="0" cy="0"/>
          <a:chOff x="0" y="0"/>
          <a:chExt cx="0" cy="0"/>
        </a:xfrm>
      </p:grpSpPr>
      <p:sp>
        <p:nvSpPr>
          <p:cNvPr id="202" name="Google Shape;202;p31"/>
          <p:cNvSpPr txBox="1">
            <a:spLocks noGrp="1"/>
          </p:cNvSpPr>
          <p:nvPr>
            <p:ph type="sldNum" idx="12"/>
          </p:nvPr>
        </p:nvSpPr>
        <p:spPr>
          <a:xfrm>
            <a:off x="235873" y="6418877"/>
            <a:ext cx="513735" cy="227164"/>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GB"/>
              <a:t>1</a:t>
            </a:fld>
            <a:endParaRPr/>
          </a:p>
        </p:txBody>
      </p:sp>
      <p:pic>
        <p:nvPicPr>
          <p:cNvPr id="203" name="Google Shape;203;p31" descr="A blue background with white dots and lines&#10;&#10;AI-generated content may be incorrect."/>
          <p:cNvPicPr preferRelativeResize="0"/>
          <p:nvPr/>
        </p:nvPicPr>
        <p:blipFill rotWithShape="1">
          <a:blip r:embed="rId3">
            <a:alphaModFix/>
          </a:blip>
          <a:srcRect r="52384" b="24074"/>
          <a:stretch/>
        </p:blipFill>
        <p:spPr>
          <a:xfrm>
            <a:off x="1007207" y="85071"/>
            <a:ext cx="11184793" cy="6687858"/>
          </a:xfrm>
          <a:prstGeom prst="rect">
            <a:avLst/>
          </a:prstGeom>
          <a:noFill/>
          <a:ln>
            <a:noFill/>
          </a:ln>
        </p:spPr>
      </p:pic>
      <p:pic>
        <p:nvPicPr>
          <p:cNvPr id="204" name="Google Shape;204;p31" descr="A red text on a white background&#10;&#10;AI-generated content may be incorrect."/>
          <p:cNvPicPr preferRelativeResize="0"/>
          <p:nvPr/>
        </p:nvPicPr>
        <p:blipFill rotWithShape="1">
          <a:blip r:embed="rId4">
            <a:alphaModFix/>
          </a:blip>
          <a:srcRect/>
          <a:stretch/>
        </p:blipFill>
        <p:spPr>
          <a:xfrm>
            <a:off x="1097738" y="52467"/>
            <a:ext cx="884633" cy="287881"/>
          </a:xfrm>
          <a:prstGeom prst="rect">
            <a:avLst/>
          </a:prstGeom>
          <a:noFill/>
          <a:ln>
            <a:noFill/>
          </a:ln>
        </p:spPr>
      </p:pic>
      <p:pic>
        <p:nvPicPr>
          <p:cNvPr id="205" name="Google Shape;205;p31"/>
          <p:cNvPicPr preferRelativeResize="0"/>
          <p:nvPr/>
        </p:nvPicPr>
        <p:blipFill rotWithShape="1">
          <a:blip r:embed="rId5">
            <a:alphaModFix/>
          </a:blip>
          <a:srcRect/>
          <a:stretch/>
        </p:blipFill>
        <p:spPr>
          <a:xfrm>
            <a:off x="9660108" y="71557"/>
            <a:ext cx="2351609" cy="1565117"/>
          </a:xfrm>
          <a:prstGeom prst="rect">
            <a:avLst/>
          </a:prstGeom>
          <a:noFill/>
          <a:ln>
            <a:noFill/>
          </a:ln>
        </p:spPr>
      </p:pic>
      <p:sp>
        <p:nvSpPr>
          <p:cNvPr id="207" name="Google Shape;207;p31"/>
          <p:cNvSpPr/>
          <p:nvPr/>
        </p:nvSpPr>
        <p:spPr>
          <a:xfrm>
            <a:off x="4256440" y="1750324"/>
            <a:ext cx="7661277" cy="3073168"/>
          </a:xfrm>
          <a:prstGeom prst="rect">
            <a:avLst/>
          </a:prstGeom>
          <a:solidFill>
            <a:schemeClr val="lt1">
              <a:alpha val="77647"/>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8" name="Google Shape;208;p31"/>
          <p:cNvSpPr txBox="1">
            <a:spLocks noGrp="1"/>
          </p:cNvSpPr>
          <p:nvPr>
            <p:ph type="title"/>
          </p:nvPr>
        </p:nvSpPr>
        <p:spPr>
          <a:xfrm>
            <a:off x="4350440" y="3441750"/>
            <a:ext cx="7147505" cy="699882"/>
          </a:xfrm>
          <a:prstGeom prst="rect">
            <a:avLst/>
          </a:prstGeom>
          <a:solidFill>
            <a:schemeClr val="lt2">
              <a:alpha val="0"/>
            </a:schemeClr>
          </a:solidFill>
          <a:ln>
            <a:noFill/>
          </a:ln>
        </p:spPr>
        <p:txBody>
          <a:bodyPr spcFirstLastPara="1" wrap="square" lIns="0" tIns="192000" rIns="0" bIns="0" anchor="t" anchorCtr="0">
            <a:normAutofit fontScale="90000"/>
          </a:bodyPr>
          <a:lstStyle/>
          <a:p>
            <a:pPr marL="0" lvl="0" indent="0" algn="l" rtl="0">
              <a:lnSpc>
                <a:spcPct val="80000"/>
              </a:lnSpc>
              <a:spcBef>
                <a:spcPts val="0"/>
              </a:spcBef>
              <a:spcAft>
                <a:spcPts val="0"/>
              </a:spcAft>
              <a:buClr>
                <a:schemeClr val="dk1"/>
              </a:buClr>
              <a:buSzPct val="100000"/>
              <a:buFont typeface="Arial Black"/>
              <a:buNone/>
            </a:pPr>
            <a:r>
              <a:rPr lang="en-GB" sz="3100" dirty="0">
                <a:latin typeface="+mn-lt"/>
              </a:rPr>
              <a:t>Mr Mahendra Mahey</a:t>
            </a:r>
            <a:br>
              <a:rPr lang="en-GB" b="1" dirty="0"/>
            </a:br>
            <a:endParaRPr sz="2700" b="1" dirty="0"/>
          </a:p>
        </p:txBody>
      </p:sp>
      <p:sp>
        <p:nvSpPr>
          <p:cNvPr id="210" name="Google Shape;210;p31"/>
          <p:cNvSpPr txBox="1"/>
          <p:nvPr/>
        </p:nvSpPr>
        <p:spPr>
          <a:xfrm>
            <a:off x="4361440" y="3788269"/>
            <a:ext cx="7556277" cy="879907"/>
          </a:xfrm>
          <a:prstGeom prst="rect">
            <a:avLst/>
          </a:prstGeom>
          <a:solidFill>
            <a:schemeClr val="lt2">
              <a:alpha val="0"/>
            </a:schemeClr>
          </a:solidFill>
          <a:ln>
            <a:noFill/>
          </a:ln>
        </p:spPr>
        <p:txBody>
          <a:bodyPr spcFirstLastPara="1" wrap="square" lIns="0" tIns="192000" rIns="0" bIns="0" anchor="t" anchorCtr="0">
            <a:normAutofit fontScale="25000" lnSpcReduction="20000"/>
          </a:bodyPr>
          <a:lstStyle/>
          <a:p>
            <a:pPr marL="0" marR="0" lvl="0" indent="0" algn="l" rtl="0">
              <a:lnSpc>
                <a:spcPct val="120000"/>
              </a:lnSpc>
              <a:spcBef>
                <a:spcPts val="0"/>
              </a:spcBef>
              <a:spcAft>
                <a:spcPts val="0"/>
              </a:spcAft>
              <a:buClr>
                <a:schemeClr val="dk1"/>
              </a:buClr>
              <a:buSzPts val="2700"/>
              <a:buFont typeface="Arial Black"/>
              <a:buNone/>
            </a:pPr>
            <a:r>
              <a:rPr lang="en-GB" sz="3600" b="1" dirty="0">
                <a:solidFill>
                  <a:schemeClr val="dk1"/>
                </a:solidFill>
                <a:latin typeface="+mn-lt"/>
                <a:ea typeface="Arial Black"/>
                <a:cs typeface="Arial Black"/>
                <a:sym typeface="Arial Black"/>
                <a:hlinkClick r:id="rId6"/>
              </a:rPr>
              <a:t>PhD Candidate (2024-2027)</a:t>
            </a:r>
            <a:r>
              <a:rPr lang="en-GB" sz="3600" b="1" dirty="0">
                <a:solidFill>
                  <a:schemeClr val="dk1"/>
                </a:solidFill>
                <a:latin typeface="+mn-lt"/>
                <a:ea typeface="Arial Black"/>
                <a:cs typeface="Arial Black"/>
                <a:sym typeface="Arial Black"/>
              </a:rPr>
              <a:t> - Information Science Research Group – University of Strathclyde</a:t>
            </a:r>
          </a:p>
          <a:p>
            <a:pPr lvl="0">
              <a:lnSpc>
                <a:spcPct val="120000"/>
              </a:lnSpc>
              <a:buClr>
                <a:schemeClr val="dk1"/>
              </a:buClr>
              <a:buSzPts val="2700"/>
            </a:pPr>
            <a:r>
              <a:rPr lang="en-GB" sz="3600" b="1" dirty="0">
                <a:solidFill>
                  <a:schemeClr val="dk1"/>
                </a:solidFill>
                <a:latin typeface="+mn-lt"/>
                <a:ea typeface="Arial Black"/>
                <a:cs typeface="Arial Black"/>
                <a:sym typeface="Arial Black"/>
                <a:hlinkClick r:id="rId7"/>
              </a:rPr>
              <a:t>Research Data Analyst in Humanities</a:t>
            </a:r>
            <a:r>
              <a:rPr lang="en-GB" sz="3600" b="1" dirty="0">
                <a:solidFill>
                  <a:schemeClr val="dk1"/>
                </a:solidFill>
                <a:ea typeface="Arial Black"/>
                <a:cs typeface="Arial Black"/>
                <a:sym typeface="Arial Black"/>
              </a:rPr>
              <a:t> - </a:t>
            </a:r>
            <a:r>
              <a:rPr lang="en-GB" sz="3600" b="1" dirty="0">
                <a:solidFill>
                  <a:schemeClr val="dk1"/>
                </a:solidFill>
                <a:latin typeface="+mn-lt"/>
                <a:ea typeface="Arial Black"/>
                <a:cs typeface="Arial Black"/>
                <a:sym typeface="Arial Black"/>
              </a:rPr>
              <a:t>Tallinn University</a:t>
            </a:r>
          </a:p>
          <a:p>
            <a:pPr marL="0" marR="0" lvl="0" indent="0" algn="l" rtl="0">
              <a:lnSpc>
                <a:spcPct val="120000"/>
              </a:lnSpc>
              <a:spcBef>
                <a:spcPts val="0"/>
              </a:spcBef>
              <a:spcAft>
                <a:spcPts val="0"/>
              </a:spcAft>
              <a:buClr>
                <a:schemeClr val="dk1"/>
              </a:buClr>
              <a:buSzPts val="2700"/>
              <a:buFont typeface="Arial Black"/>
              <a:buNone/>
            </a:pPr>
            <a:r>
              <a:rPr lang="en-GB" sz="3600" b="1" dirty="0">
                <a:solidFill>
                  <a:schemeClr val="dk1"/>
                </a:solidFill>
                <a:latin typeface="+mn-lt"/>
                <a:ea typeface="Arial Black"/>
                <a:cs typeface="Arial Black"/>
                <a:sym typeface="Arial Black"/>
                <a:hlinkClick r:id="rId8"/>
              </a:rPr>
              <a:t>Researcher</a:t>
            </a:r>
            <a:r>
              <a:rPr lang="en-GB" sz="3600" b="1" dirty="0">
                <a:solidFill>
                  <a:schemeClr val="dk1"/>
                </a:solidFill>
                <a:latin typeface="+mn-lt"/>
                <a:ea typeface="Arial Black"/>
                <a:cs typeface="Arial Black"/>
                <a:sym typeface="Arial Black"/>
              </a:rPr>
              <a:t> - Estonian Research and Cultural Data Infrastructure Project</a:t>
            </a:r>
          </a:p>
          <a:p>
            <a:pPr marL="0" marR="0" lvl="0" indent="0" algn="l" rtl="0">
              <a:lnSpc>
                <a:spcPct val="120000"/>
              </a:lnSpc>
              <a:spcBef>
                <a:spcPts val="0"/>
              </a:spcBef>
              <a:spcAft>
                <a:spcPts val="0"/>
              </a:spcAft>
              <a:buClr>
                <a:schemeClr val="dk1"/>
              </a:buClr>
              <a:buSzPts val="2700"/>
              <a:buFont typeface="Arial Black"/>
              <a:buNone/>
            </a:pPr>
            <a:r>
              <a:rPr lang="en-GB" sz="3600" b="1" dirty="0">
                <a:solidFill>
                  <a:schemeClr val="dk1"/>
                </a:solidFill>
                <a:latin typeface="+mn-lt"/>
                <a:ea typeface="Arial Black"/>
                <a:cs typeface="Arial Black"/>
                <a:sym typeface="Arial Black"/>
                <a:hlinkClick r:id="rId7"/>
              </a:rPr>
              <a:t>Researcher</a:t>
            </a:r>
            <a:r>
              <a:rPr lang="en-GB" sz="3600" b="1" dirty="0">
                <a:solidFill>
                  <a:schemeClr val="dk1"/>
                </a:solidFill>
                <a:latin typeface="+mn-lt"/>
                <a:ea typeface="Arial Black"/>
                <a:cs typeface="Arial Black"/>
                <a:sym typeface="Arial Black"/>
              </a:rPr>
              <a:t> - Estonian National Museum, Tartu, Estonia</a:t>
            </a:r>
          </a:p>
          <a:p>
            <a:pPr lvl="0">
              <a:lnSpc>
                <a:spcPct val="120000"/>
              </a:lnSpc>
              <a:buClr>
                <a:schemeClr val="dk1"/>
              </a:buClr>
              <a:buSzPts val="2700"/>
            </a:pPr>
            <a:endParaRPr lang="en-GB" sz="3600" b="1" dirty="0">
              <a:solidFill>
                <a:schemeClr val="dk1"/>
              </a:solidFill>
              <a:latin typeface="+mn-lt"/>
              <a:ea typeface="Arial Black"/>
              <a:cs typeface="Arial Black"/>
              <a:sym typeface="Arial Black"/>
              <a:hlinkClick r:id="rId9"/>
            </a:endParaRPr>
          </a:p>
          <a:p>
            <a:pPr lvl="0">
              <a:lnSpc>
                <a:spcPct val="120000"/>
              </a:lnSpc>
              <a:buClr>
                <a:schemeClr val="dk1"/>
              </a:buClr>
              <a:buSzPts val="2700"/>
            </a:pPr>
            <a:r>
              <a:rPr lang="en-GB" sz="3600" b="1" dirty="0">
                <a:solidFill>
                  <a:schemeClr val="dk1"/>
                </a:solidFill>
                <a:latin typeface="+mn-lt"/>
                <a:ea typeface="Arial Black"/>
                <a:cs typeface="Arial Black"/>
                <a:sym typeface="Arial Black"/>
                <a:hlinkClick r:id="rId9"/>
              </a:rPr>
              <a:t>https://orcid.org/0000-0001-7608-6152</a:t>
            </a:r>
            <a:endParaRPr lang="en-GB" sz="3600" b="1" dirty="0">
              <a:solidFill>
                <a:schemeClr val="dk1"/>
              </a:solidFill>
              <a:latin typeface="+mn-lt"/>
              <a:ea typeface="Arial Black"/>
              <a:cs typeface="Arial Black"/>
              <a:sym typeface="Arial Black"/>
            </a:endParaRPr>
          </a:p>
          <a:p>
            <a:pPr lvl="0">
              <a:lnSpc>
                <a:spcPct val="120000"/>
              </a:lnSpc>
              <a:buClr>
                <a:schemeClr val="dk1"/>
              </a:buClr>
              <a:buSzPts val="2700"/>
            </a:pPr>
            <a:endParaRPr lang="en-GB" sz="3600" b="1" dirty="0">
              <a:solidFill>
                <a:schemeClr val="dk1"/>
              </a:solidFill>
              <a:latin typeface="+mn-lt"/>
              <a:ea typeface="Arial Black"/>
              <a:cs typeface="Arial Black"/>
              <a:sym typeface="Arial Black"/>
            </a:endParaRPr>
          </a:p>
          <a:p>
            <a:pPr marL="0" marR="0" lvl="0" indent="0" algn="l" rtl="0">
              <a:lnSpc>
                <a:spcPct val="80000"/>
              </a:lnSpc>
              <a:spcBef>
                <a:spcPts val="0"/>
              </a:spcBef>
              <a:spcAft>
                <a:spcPts val="0"/>
              </a:spcAft>
              <a:buClr>
                <a:schemeClr val="dk1"/>
              </a:buClr>
              <a:buSzPts val="2700"/>
              <a:buFont typeface="Arial Black"/>
              <a:buNone/>
            </a:pPr>
            <a:endParaRPr dirty="0">
              <a:latin typeface="+mn-lt"/>
            </a:endParaRPr>
          </a:p>
        </p:txBody>
      </p:sp>
      <p:sp>
        <p:nvSpPr>
          <p:cNvPr id="3" name="Google Shape;207;p31">
            <a:extLst>
              <a:ext uri="{FF2B5EF4-FFF2-40B4-BE49-F238E27FC236}">
                <a16:creationId xmlns:a16="http://schemas.microsoft.com/office/drawing/2014/main" id="{6153ADC4-6D69-70B1-569E-94F2B9BF82F0}"/>
              </a:ext>
            </a:extLst>
          </p:cNvPr>
          <p:cNvSpPr/>
          <p:nvPr/>
        </p:nvSpPr>
        <p:spPr>
          <a:xfrm>
            <a:off x="4256440" y="4823492"/>
            <a:ext cx="7661277" cy="1192489"/>
          </a:xfrm>
          <a:prstGeom prst="rect">
            <a:avLst/>
          </a:prstGeom>
          <a:solidFill>
            <a:schemeClr val="lt1">
              <a:alpha val="77647"/>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 name="Google Shape;208;p31">
            <a:extLst>
              <a:ext uri="{FF2B5EF4-FFF2-40B4-BE49-F238E27FC236}">
                <a16:creationId xmlns:a16="http://schemas.microsoft.com/office/drawing/2014/main" id="{159E215A-ED9E-2FE9-42D1-AF81B46A575F}"/>
              </a:ext>
            </a:extLst>
          </p:cNvPr>
          <p:cNvSpPr txBox="1">
            <a:spLocks/>
          </p:cNvSpPr>
          <p:nvPr/>
        </p:nvSpPr>
        <p:spPr>
          <a:xfrm>
            <a:off x="4350440" y="4827480"/>
            <a:ext cx="7208686" cy="883492"/>
          </a:xfrm>
          <a:prstGeom prst="rect">
            <a:avLst/>
          </a:prstGeom>
          <a:solidFill>
            <a:schemeClr val="accent1">
              <a:alpha val="0"/>
            </a:schemeClr>
          </a:solidFill>
          <a:ln>
            <a:noFill/>
          </a:ln>
        </p:spPr>
        <p:txBody>
          <a:bodyPr spcFirstLastPara="1" wrap="square" lIns="0" tIns="192000" rIns="0" bIns="0" anchor="t" anchorCtr="0">
            <a:normAutofit fontScale="25000" lnSpcReduction="20000"/>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600"/>
              <a:buFont typeface="Arial Black"/>
              <a:buNone/>
              <a:defRPr sz="3600" b="0" i="0" u="none" strike="noStrike" cap="none">
                <a:solidFill>
                  <a:schemeClr val="dk1"/>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buSzPct val="100000"/>
            </a:pPr>
            <a:r>
              <a:rPr lang="en-GB" sz="4800" b="1" dirty="0"/>
              <a:t>Practices of Open and Responsible Research in the Academic Lifecycle: </a:t>
            </a:r>
            <a:br>
              <a:rPr lang="en-GB" sz="4800" b="1" dirty="0"/>
            </a:br>
            <a:r>
              <a:rPr lang="en-GB" sz="4800" b="1" dirty="0"/>
              <a:t>Opportunities for Including </a:t>
            </a:r>
            <a:r>
              <a:rPr lang="en-GB" sz="4800" b="1" dirty="0" err="1"/>
              <a:t>Altmetrics</a:t>
            </a:r>
            <a:r>
              <a:rPr lang="en-GB" sz="4800" b="1" dirty="0"/>
              <a:t> in Research Assessment</a:t>
            </a:r>
          </a:p>
          <a:p>
            <a:pPr>
              <a:lnSpc>
                <a:spcPct val="120000"/>
              </a:lnSpc>
              <a:buSzPct val="100000"/>
            </a:pPr>
            <a:endParaRPr lang="en-GB" b="1" dirty="0"/>
          </a:p>
          <a:p>
            <a:pPr>
              <a:lnSpc>
                <a:spcPct val="120000"/>
              </a:lnSpc>
              <a:buSzPct val="100000"/>
            </a:pPr>
            <a:r>
              <a:rPr lang="en-GB" dirty="0"/>
              <a:t>Part of the </a:t>
            </a:r>
            <a:r>
              <a:rPr lang="en-GB" dirty="0">
                <a:hlinkClick r:id="rId10"/>
              </a:rPr>
              <a:t>Pilot programme on increasing the capacity in open science funded by the Ministry of Education and Science in Bulgaria</a:t>
            </a:r>
            <a:endParaRPr lang="en-GB" b="1" dirty="0"/>
          </a:p>
          <a:p>
            <a:pPr>
              <a:buSzPct val="100000"/>
            </a:pPr>
            <a:endParaRPr lang="en-GB" sz="2700" b="1" dirty="0"/>
          </a:p>
        </p:txBody>
      </p:sp>
      <p:pic>
        <p:nvPicPr>
          <p:cNvPr id="5" name="Google Shape;409;p41" descr="Mahendra Mahey image made up of 500 digital cultural heritage images">
            <a:extLst>
              <a:ext uri="{FF2B5EF4-FFF2-40B4-BE49-F238E27FC236}">
                <a16:creationId xmlns:a16="http://schemas.microsoft.com/office/drawing/2014/main" id="{F7029CF0-73EA-60FC-8C85-26D32F304287}"/>
              </a:ext>
            </a:extLst>
          </p:cNvPr>
          <p:cNvPicPr preferRelativeResize="0"/>
          <p:nvPr/>
        </p:nvPicPr>
        <p:blipFill rotWithShape="1">
          <a:blip r:embed="rId11">
            <a:alphaModFix/>
          </a:blip>
          <a:srcRect/>
          <a:stretch/>
        </p:blipFill>
        <p:spPr>
          <a:xfrm>
            <a:off x="990600" y="1940156"/>
            <a:ext cx="1758465" cy="2344620"/>
          </a:xfrm>
          <a:prstGeom prst="rect">
            <a:avLst/>
          </a:prstGeom>
          <a:noFill/>
          <a:ln>
            <a:noFill/>
          </a:ln>
        </p:spPr>
      </p:pic>
      <p:pic>
        <p:nvPicPr>
          <p:cNvPr id="6" name="Google Shape;410;p41" descr="Mahendra Mahey image made up of 500 digital cultural heritage images, zoomed into the eye.">
            <a:extLst>
              <a:ext uri="{FF2B5EF4-FFF2-40B4-BE49-F238E27FC236}">
                <a16:creationId xmlns:a16="http://schemas.microsoft.com/office/drawing/2014/main" id="{07199B6B-B152-253A-726B-0DCF8DE7183D}"/>
              </a:ext>
            </a:extLst>
          </p:cNvPr>
          <p:cNvPicPr preferRelativeResize="0"/>
          <p:nvPr/>
        </p:nvPicPr>
        <p:blipFill rotWithShape="1">
          <a:blip r:embed="rId12">
            <a:alphaModFix/>
          </a:blip>
          <a:srcRect l="48784" t="33922" r="38151" b="58881"/>
          <a:stretch/>
        </p:blipFill>
        <p:spPr>
          <a:xfrm>
            <a:off x="2901348" y="2558258"/>
            <a:ext cx="1202809" cy="883492"/>
          </a:xfrm>
          <a:prstGeom prst="rect">
            <a:avLst/>
          </a:prstGeom>
          <a:noFill/>
          <a:ln>
            <a:noFill/>
          </a:ln>
        </p:spPr>
      </p:pic>
      <p:sp>
        <p:nvSpPr>
          <p:cNvPr id="7" name="Google Shape;411;p41">
            <a:extLst>
              <a:ext uri="{FF2B5EF4-FFF2-40B4-BE49-F238E27FC236}">
                <a16:creationId xmlns:a16="http://schemas.microsoft.com/office/drawing/2014/main" id="{06CA2989-2CB9-7593-B1B8-AAD53145B426}"/>
              </a:ext>
            </a:extLst>
          </p:cNvPr>
          <p:cNvSpPr txBox="1"/>
          <p:nvPr/>
        </p:nvSpPr>
        <p:spPr>
          <a:xfrm>
            <a:off x="987667" y="4282418"/>
            <a:ext cx="1758465" cy="830956"/>
          </a:xfrm>
          <a:prstGeom prst="rect">
            <a:avLst/>
          </a:prstGeom>
          <a:solidFill>
            <a:schemeClr val="tx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i="1" dirty="0">
                <a:solidFill>
                  <a:schemeClr val="dk1"/>
                </a:solidFill>
                <a:latin typeface="Arial"/>
                <a:ea typeface="Arial"/>
                <a:cs typeface="Arial"/>
                <a:sym typeface="Arial"/>
              </a:rPr>
              <a:t>We are our history!</a:t>
            </a:r>
            <a:endParaRPr dirty="0"/>
          </a:p>
          <a:p>
            <a:pPr marL="0" marR="0" lvl="0" indent="0" algn="ctr" rtl="0">
              <a:spcBef>
                <a:spcPts val="0"/>
              </a:spcBef>
              <a:spcAft>
                <a:spcPts val="0"/>
              </a:spcAft>
              <a:buNone/>
            </a:pPr>
            <a:r>
              <a:rPr lang="en-GB" sz="1200" dirty="0">
                <a:solidFill>
                  <a:schemeClr val="dk1"/>
                </a:solidFill>
                <a:latin typeface="Arial"/>
                <a:ea typeface="Arial"/>
                <a:cs typeface="Arial"/>
                <a:sym typeface="Arial"/>
              </a:rPr>
              <a:t>Image made up of </a:t>
            </a:r>
            <a:endParaRPr dirty="0"/>
          </a:p>
          <a:p>
            <a:pPr marL="0" marR="0" lvl="0" indent="0" algn="ctr" rtl="0">
              <a:spcBef>
                <a:spcPts val="0"/>
              </a:spcBef>
              <a:spcAft>
                <a:spcPts val="0"/>
              </a:spcAft>
              <a:buNone/>
            </a:pPr>
            <a:r>
              <a:rPr lang="en-GB" sz="1200" dirty="0">
                <a:solidFill>
                  <a:schemeClr val="dk1"/>
                </a:solidFill>
                <a:latin typeface="Arial"/>
                <a:ea typeface="Arial"/>
                <a:cs typeface="Arial"/>
                <a:sym typeface="Arial"/>
              </a:rPr>
              <a:t>500 digital heritage images</a:t>
            </a:r>
            <a:endParaRPr dirty="0"/>
          </a:p>
        </p:txBody>
      </p:sp>
      <p:sp>
        <p:nvSpPr>
          <p:cNvPr id="8" name="Google Shape;412;p41">
            <a:extLst>
              <a:ext uri="{FF2B5EF4-FFF2-40B4-BE49-F238E27FC236}">
                <a16:creationId xmlns:a16="http://schemas.microsoft.com/office/drawing/2014/main" id="{742A8C98-D353-AEB5-3BF8-09234BE47810}"/>
              </a:ext>
            </a:extLst>
          </p:cNvPr>
          <p:cNvSpPr/>
          <p:nvPr/>
        </p:nvSpPr>
        <p:spPr>
          <a:xfrm>
            <a:off x="1731205" y="2595248"/>
            <a:ext cx="502331" cy="505676"/>
          </a:xfrm>
          <a:prstGeom prst="rect">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 name="Google Shape;210;p31">
            <a:extLst>
              <a:ext uri="{FF2B5EF4-FFF2-40B4-BE49-F238E27FC236}">
                <a16:creationId xmlns:a16="http://schemas.microsoft.com/office/drawing/2014/main" id="{8A039658-8686-2089-7739-DC7324255833}"/>
              </a:ext>
            </a:extLst>
          </p:cNvPr>
          <p:cNvSpPr txBox="1"/>
          <p:nvPr/>
        </p:nvSpPr>
        <p:spPr>
          <a:xfrm>
            <a:off x="4411814" y="1903780"/>
            <a:ext cx="7599903" cy="611049"/>
          </a:xfrm>
          <a:prstGeom prst="rect">
            <a:avLst/>
          </a:prstGeom>
          <a:solidFill>
            <a:schemeClr val="lt2">
              <a:alpha val="0"/>
            </a:schemeClr>
          </a:solidFill>
          <a:ln>
            <a:noFill/>
          </a:ln>
        </p:spPr>
        <p:txBody>
          <a:bodyPr spcFirstLastPara="1" wrap="square" lIns="0" tIns="192000" rIns="0" bIns="0" anchor="t" anchorCtr="0">
            <a:noAutofit/>
          </a:bodyPr>
          <a:lstStyle/>
          <a:p>
            <a:pPr lvl="0">
              <a:lnSpc>
                <a:spcPct val="80000"/>
              </a:lnSpc>
              <a:buClr>
                <a:schemeClr val="dk1"/>
              </a:buClr>
              <a:buSzPts val="2700"/>
            </a:pPr>
            <a:r>
              <a:rPr lang="en-GB" sz="2800" b="1" dirty="0">
                <a:solidFill>
                  <a:schemeClr val="dk1"/>
                </a:solidFill>
                <a:latin typeface="Arial Black"/>
                <a:ea typeface="Arial Black"/>
                <a:cs typeface="Arial Black"/>
                <a:sym typeface="Arial Black"/>
              </a:rPr>
              <a:t>Lessons we can Learn from Tracing the Reuse of Digital Cultural Heritage Objects</a:t>
            </a:r>
          </a:p>
          <a:p>
            <a:pPr lvl="0">
              <a:lnSpc>
                <a:spcPct val="80000"/>
              </a:lnSpc>
              <a:buClr>
                <a:schemeClr val="dk1"/>
              </a:buClr>
              <a:buSzPts val="2700"/>
            </a:pPr>
            <a:endParaRPr lang="en-GB" sz="1200" dirty="0">
              <a:solidFill>
                <a:schemeClr val="dk1"/>
              </a:solidFill>
              <a:latin typeface="Arial Black"/>
              <a:ea typeface="Arial Black"/>
              <a:cs typeface="Arial Black"/>
              <a:sym typeface="Arial Black"/>
            </a:endParaRPr>
          </a:p>
          <a:p>
            <a:pPr>
              <a:lnSpc>
                <a:spcPct val="80000"/>
              </a:lnSpc>
              <a:buClr>
                <a:schemeClr val="dk1"/>
              </a:buClr>
              <a:buSzPts val="2700"/>
            </a:pPr>
            <a:r>
              <a:rPr lang="en-GB" b="1" dirty="0"/>
              <a:t>1430-1630, Thursday 2 July, 2026, </a:t>
            </a:r>
            <a:r>
              <a:rPr lang="en-GB" b="1" dirty="0">
                <a:hlinkClick r:id="rId13"/>
              </a:rPr>
              <a:t>Institute of Mathematics (IMI-BAS)</a:t>
            </a:r>
            <a:r>
              <a:rPr lang="en-GB" b="1" dirty="0"/>
              <a:t>, Sofia, Bulgaria</a:t>
            </a:r>
            <a:endParaRPr lang="en-GB" b="1" dirty="0">
              <a:solidFill>
                <a:schemeClr val="dk1"/>
              </a:solidFill>
              <a:ea typeface="Arial Black"/>
              <a:cs typeface="Arial Black"/>
              <a:sym typeface="Arial Black"/>
            </a:endParaRPr>
          </a:p>
          <a:p>
            <a:pPr lvl="0">
              <a:lnSpc>
                <a:spcPct val="80000"/>
              </a:lnSpc>
              <a:buClr>
                <a:schemeClr val="dk1"/>
              </a:buClr>
              <a:buSzPts val="2700"/>
            </a:pPr>
            <a:endParaRPr sz="2800" b="1" dirty="0">
              <a:solidFill>
                <a:schemeClr val="dk1"/>
              </a:solidFill>
              <a:latin typeface="Arial Black"/>
              <a:ea typeface="Arial Black"/>
              <a:cs typeface="Arial Black"/>
              <a:sym typeface="Arial Black"/>
            </a:endParaRPr>
          </a:p>
        </p:txBody>
      </p:sp>
      <p:sp>
        <p:nvSpPr>
          <p:cNvPr id="11" name="TextBox 10">
            <a:extLst>
              <a:ext uri="{FF2B5EF4-FFF2-40B4-BE49-F238E27FC236}">
                <a16:creationId xmlns:a16="http://schemas.microsoft.com/office/drawing/2014/main" id="{6C385A32-6DBE-8FC2-F62F-4C540BBF4C57}"/>
              </a:ext>
            </a:extLst>
          </p:cNvPr>
          <p:cNvSpPr txBox="1"/>
          <p:nvPr/>
        </p:nvSpPr>
        <p:spPr>
          <a:xfrm>
            <a:off x="4256439" y="6015981"/>
            <a:ext cx="7661277" cy="369332"/>
          </a:xfrm>
          <a:prstGeom prst="rect">
            <a:avLst/>
          </a:prstGeom>
          <a:solidFill>
            <a:schemeClr val="bg1"/>
          </a:solidFill>
        </p:spPr>
        <p:txBody>
          <a:bodyPr wrap="square">
            <a:spAutoFit/>
          </a:bodyPr>
          <a:lstStyle/>
          <a:p>
            <a:pPr rtl="0">
              <a:buNone/>
            </a:pPr>
            <a:r>
              <a:rPr lang="en-GB" sz="900" b="0" u="none" strike="noStrike" dirty="0">
                <a:solidFill>
                  <a:srgbClr val="000000"/>
                </a:solidFill>
                <a:effectLst/>
                <a:latin typeface="Arial" panose="020B0604020202020204" pitchFamily="34" charset="0"/>
              </a:rPr>
              <a:t>My work at the Estonian National Museum is supported by the Estonian Ministry of Culture's research and development program “Estonian Culture Research and Development Programme 2023-2026” under grant </a:t>
            </a:r>
            <a:r>
              <a:rPr lang="en-GB" sz="900" b="0" u="sng" strike="noStrike" dirty="0">
                <a:solidFill>
                  <a:srgbClr val="000000"/>
                </a:solidFill>
                <a:effectLst/>
                <a:latin typeface="Arial" panose="020B0604020202020204" pitchFamily="34" charset="0"/>
                <a:hlinkClick r:id="rId14"/>
              </a:rPr>
              <a:t>KUM-TA 43 “Digital Cultural Heritage as a Societal Resource</a:t>
            </a:r>
            <a:r>
              <a:rPr lang="en-GB" sz="900" b="0" u="none" strike="noStrike" dirty="0">
                <a:solidFill>
                  <a:srgbClr val="000000"/>
                </a:solidFill>
                <a:effectLst/>
                <a:latin typeface="Arial" panose="020B0604020202020204" pitchFamily="34" charset="0"/>
              </a:rPr>
              <a:t>”</a:t>
            </a:r>
            <a:endParaRPr lang="en-GB" sz="900" b="0" dirty="0">
              <a:effectLst/>
            </a:endParaRPr>
          </a:p>
        </p:txBody>
      </p:sp>
      <p:pic>
        <p:nvPicPr>
          <p:cNvPr id="12" name="Picture 11">
            <a:extLst>
              <a:ext uri="{FF2B5EF4-FFF2-40B4-BE49-F238E27FC236}">
                <a16:creationId xmlns:a16="http://schemas.microsoft.com/office/drawing/2014/main" id="{DDF3510C-B2E8-A703-9DE8-C69F8F1B20EE}"/>
              </a:ext>
            </a:extLst>
          </p:cNvPr>
          <p:cNvPicPr>
            <a:picLocks noChangeAspect="1"/>
          </p:cNvPicPr>
          <p:nvPr/>
        </p:nvPicPr>
        <p:blipFill>
          <a:blip r:embed="rId15"/>
          <a:stretch>
            <a:fillRect/>
          </a:stretch>
        </p:blipFill>
        <p:spPr>
          <a:xfrm>
            <a:off x="2233536" y="52467"/>
            <a:ext cx="4883750" cy="429272"/>
          </a:xfrm>
          <a:prstGeom prst="rect">
            <a:avLst/>
          </a:prstGeom>
        </p:spPr>
      </p:pic>
      <p:pic>
        <p:nvPicPr>
          <p:cNvPr id="13" name="Picture 12">
            <a:extLst>
              <a:ext uri="{FF2B5EF4-FFF2-40B4-BE49-F238E27FC236}">
                <a16:creationId xmlns:a16="http://schemas.microsoft.com/office/drawing/2014/main" id="{F644674E-6BBF-F3ED-8F30-E522E00ABFC7}"/>
              </a:ext>
            </a:extLst>
          </p:cNvPr>
          <p:cNvPicPr>
            <a:picLocks noChangeAspect="1"/>
          </p:cNvPicPr>
          <p:nvPr/>
        </p:nvPicPr>
        <p:blipFill>
          <a:blip r:embed="rId16"/>
          <a:stretch>
            <a:fillRect/>
          </a:stretch>
        </p:blipFill>
        <p:spPr>
          <a:xfrm>
            <a:off x="8553835" y="252412"/>
            <a:ext cx="934109" cy="628967"/>
          </a:xfrm>
          <a:prstGeom prst="rect">
            <a:avLst/>
          </a:prstGeom>
        </p:spPr>
      </p:pic>
      <p:pic>
        <p:nvPicPr>
          <p:cNvPr id="15" name="Picture 14" descr="Identity - Eesti Rahva Muuseum">
            <a:extLst>
              <a:ext uri="{FF2B5EF4-FFF2-40B4-BE49-F238E27FC236}">
                <a16:creationId xmlns:a16="http://schemas.microsoft.com/office/drawing/2014/main" id="{458E525F-1FE0-6D91-D34D-6C3A5481EAF9}"/>
              </a:ext>
            </a:extLst>
          </p:cNvPr>
          <p:cNvPicPr>
            <a:picLocks noChangeAspect="1"/>
          </p:cNvPicPr>
          <p:nvPr/>
        </p:nvPicPr>
        <p:blipFill>
          <a:blip r:embed="rId17"/>
          <a:stretch>
            <a:fillRect/>
          </a:stretch>
        </p:blipFill>
        <p:spPr>
          <a:xfrm>
            <a:off x="8553836" y="995605"/>
            <a:ext cx="934109" cy="486824"/>
          </a:xfrm>
          <a:prstGeom prst="rect">
            <a:avLst/>
          </a:prstGeom>
        </p:spPr>
      </p:pic>
      <p:pic>
        <p:nvPicPr>
          <p:cNvPr id="18" name="Picture 17">
            <a:extLst>
              <a:ext uri="{FF2B5EF4-FFF2-40B4-BE49-F238E27FC236}">
                <a16:creationId xmlns:a16="http://schemas.microsoft.com/office/drawing/2014/main" id="{F1C4B08E-F4B0-1B88-29E0-6DC627561964}"/>
              </a:ext>
            </a:extLst>
          </p:cNvPr>
          <p:cNvPicPr>
            <a:picLocks noChangeAspect="1"/>
          </p:cNvPicPr>
          <p:nvPr/>
        </p:nvPicPr>
        <p:blipFill>
          <a:blip r:embed="rId18"/>
          <a:stretch>
            <a:fillRect/>
          </a:stretch>
        </p:blipFill>
        <p:spPr>
          <a:xfrm>
            <a:off x="7432708" y="688144"/>
            <a:ext cx="939666" cy="432935"/>
          </a:xfrm>
          <a:prstGeom prst="rect">
            <a:avLst/>
          </a:prstGeom>
        </p:spPr>
      </p:pic>
      <p:sp>
        <p:nvSpPr>
          <p:cNvPr id="19" name="Google Shape;407;p41">
            <a:extLst>
              <a:ext uri="{FF2B5EF4-FFF2-40B4-BE49-F238E27FC236}">
                <a16:creationId xmlns:a16="http://schemas.microsoft.com/office/drawing/2014/main" id="{AE9AAAD3-D0CA-C025-BE50-1A4BC52414CA}"/>
              </a:ext>
            </a:extLst>
          </p:cNvPr>
          <p:cNvSpPr txBox="1"/>
          <p:nvPr/>
        </p:nvSpPr>
        <p:spPr>
          <a:xfrm>
            <a:off x="1097738" y="6461015"/>
            <a:ext cx="2766658"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u="sng" dirty="0">
                <a:solidFill>
                  <a:schemeClr val="bg1"/>
                </a:solidFill>
                <a:latin typeface="Arial Black"/>
                <a:ea typeface="Arial Black"/>
                <a:cs typeface="Arial Black"/>
                <a:sym typeface="Arial Black"/>
                <a:hlinkClick r:id="rId19">
                  <a:extLst>
                    <a:ext uri="{A12FA001-AC4F-418D-AE19-62706E023703}">
                      <ahyp:hlinkClr xmlns:ahyp="http://schemas.microsoft.com/office/drawing/2018/hyperlinkcolor" val="tx"/>
                    </a:ext>
                  </a:extLst>
                </a:hlinkClick>
              </a:rPr>
              <a:t>mahendra.mahey@strath.ac.uk</a:t>
            </a:r>
            <a:endParaRPr sz="1200" dirty="0">
              <a:solidFill>
                <a:schemeClr val="bg1"/>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49447" y="33195"/>
            <a:ext cx="11142553" cy="620912"/>
          </a:xfrm>
        </p:spPr>
        <p:txBody>
          <a:bodyPr/>
          <a:lstStyle/>
          <a:p>
            <a:r>
              <a:rPr lang="en-GB" sz="3600" b="1" dirty="0"/>
              <a:t>Example phases of interaction / engagement with digital heritage in the GLAM Lab</a:t>
            </a:r>
          </a:p>
        </p:txBody>
      </p:sp>
      <p:sp>
        <p:nvSpPr>
          <p:cNvPr id="9" name="Content Placeholder 1"/>
          <p:cNvSpPr>
            <a:spLocks noGrp="1"/>
          </p:cNvSpPr>
          <p:nvPr>
            <p:ph idx="1"/>
          </p:nvPr>
        </p:nvSpPr>
        <p:spPr>
          <a:xfrm>
            <a:off x="484286" y="4295956"/>
            <a:ext cx="10632017" cy="4524375"/>
          </a:xfrm>
        </p:spPr>
        <p:txBody>
          <a:bodyPr/>
          <a:lstStyle/>
          <a:p>
            <a:pPr>
              <a:buFont typeface="Arial" charset="0"/>
              <a:buChar char="•"/>
              <a:defRPr/>
            </a:pPr>
            <a:endParaRPr lang="en-GB" dirty="0"/>
          </a:p>
          <a:p>
            <a:pPr marL="0" indent="0">
              <a:buNone/>
              <a:defRPr/>
            </a:pPr>
            <a:endParaRPr lang="en-GB" dirty="0"/>
          </a:p>
          <a:p>
            <a:pPr marL="0" indent="0">
              <a:buNone/>
              <a:defRPr/>
            </a:pPr>
            <a:endParaRPr lang="en-GB" dirty="0"/>
          </a:p>
          <a:p>
            <a:pPr lvl="1">
              <a:buFont typeface="Arial" charset="0"/>
              <a:buChar char="–"/>
              <a:defRPr/>
            </a:pPr>
            <a:endParaRPr lang="en-GB" dirty="0"/>
          </a:p>
        </p:txBody>
      </p:sp>
      <p:cxnSp>
        <p:nvCxnSpPr>
          <p:cNvPr id="6" name="Straight Arrow Connector 5"/>
          <p:cNvCxnSpPr>
            <a:stCxn id="8" idx="1"/>
            <a:endCxn id="46" idx="4"/>
          </p:cNvCxnSpPr>
          <p:nvPr/>
        </p:nvCxnSpPr>
        <p:spPr>
          <a:xfrm flipH="1" flipV="1">
            <a:off x="6168008" y="3931265"/>
            <a:ext cx="2494014" cy="1563863"/>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8662022" y="4998767"/>
            <a:ext cx="2999099" cy="99272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2B2B2B"/>
                </a:solidFill>
                <a:effectLst/>
                <a:uLnTx/>
                <a:uFillTx/>
                <a:latin typeface="Arial" panose="020B0604020202020204"/>
                <a:ea typeface="+mn-ea"/>
                <a:cs typeface="+mn-cs"/>
              </a:rPr>
              <a:t>Incubation idea</a:t>
            </a: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2B2B2B"/>
                </a:solidFill>
                <a:effectLst/>
                <a:uLnTx/>
                <a:uFillTx/>
                <a:latin typeface="Arial" panose="020B0604020202020204"/>
                <a:ea typeface="+mn-ea"/>
                <a:cs typeface="+mn-cs"/>
              </a:rPr>
              <a:t>to get support</a:t>
            </a:r>
          </a:p>
        </p:txBody>
      </p:sp>
      <p:sp>
        <p:nvSpPr>
          <p:cNvPr id="2" name="TextBox 1"/>
          <p:cNvSpPr txBox="1"/>
          <p:nvPr/>
        </p:nvSpPr>
        <p:spPr>
          <a:xfrm>
            <a:off x="846085" y="4359084"/>
            <a:ext cx="3593732" cy="1816266"/>
          </a:xfrm>
          <a:prstGeom prst="rect">
            <a:avLst/>
          </a:prstGeom>
          <a:noFill/>
        </p:spPr>
        <p:txBody>
          <a:bodyPr wrap="square" rtlCol="0">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2B2B2B"/>
                </a:solidFill>
                <a:effectLst/>
                <a:uLnTx/>
                <a:uFillTx/>
                <a:latin typeface="Arial" panose="020B0604020202020204"/>
                <a:ea typeface="+mn-ea"/>
                <a:cs typeface="+mn-cs"/>
              </a:rPr>
              <a:t>Ideas change, once people explore the data and perhaps the culture of the institution!</a:t>
            </a:r>
          </a:p>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GB" sz="1867" b="1" i="0" u="none" strike="noStrike" kern="1200" cap="none" spc="0" normalizeH="0" baseline="0" noProof="0" dirty="0">
              <a:ln>
                <a:noFill/>
              </a:ln>
              <a:solidFill>
                <a:srgbClr val="2B2B2B"/>
              </a:solidFill>
              <a:effectLst/>
              <a:uLnTx/>
              <a:uFillTx/>
              <a:latin typeface="Arial" panose="020B0604020202020204"/>
              <a:ea typeface="+mn-ea"/>
              <a:cs typeface="+mn-cs"/>
            </a:endParaRP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2B2B2B"/>
                </a:solidFill>
                <a:effectLst/>
                <a:uLnTx/>
                <a:uFillTx/>
                <a:latin typeface="Arial" panose="020B0604020202020204"/>
                <a:ea typeface="+mn-ea"/>
                <a:cs typeface="+mn-cs"/>
              </a:rPr>
              <a:t>Use computational methods only where </a:t>
            </a:r>
            <a:r>
              <a:rPr kumimoji="0" lang="en-GB" sz="1867" b="1" i="1" u="none" strike="noStrike" kern="1200" cap="none" spc="0" normalizeH="0" baseline="0" noProof="0" dirty="0">
                <a:ln>
                  <a:noFill/>
                </a:ln>
                <a:solidFill>
                  <a:srgbClr val="2B2B2B"/>
                </a:solidFill>
                <a:effectLst/>
                <a:uLnTx/>
                <a:uFillTx/>
                <a:latin typeface="Arial" panose="020B0604020202020204"/>
                <a:ea typeface="+mn-ea"/>
                <a:cs typeface="+mn-cs"/>
              </a:rPr>
              <a:t>appropriate</a:t>
            </a:r>
          </a:p>
        </p:txBody>
      </p:sp>
      <p:grpSp>
        <p:nvGrpSpPr>
          <p:cNvPr id="27" name="Group 26"/>
          <p:cNvGrpSpPr/>
          <p:nvPr/>
        </p:nvGrpSpPr>
        <p:grpSpPr>
          <a:xfrm>
            <a:off x="2267575" y="1624316"/>
            <a:ext cx="2448272" cy="1372836"/>
            <a:chOff x="695400" y="1340768"/>
            <a:chExt cx="1584176" cy="1051596"/>
          </a:xfrm>
        </p:grpSpPr>
        <p:grpSp>
          <p:nvGrpSpPr>
            <p:cNvPr id="25" name="Group 24"/>
            <p:cNvGrpSpPr/>
            <p:nvPr/>
          </p:nvGrpSpPr>
          <p:grpSpPr>
            <a:xfrm>
              <a:off x="695400" y="1340768"/>
              <a:ext cx="1440160" cy="1051596"/>
              <a:chOff x="695400" y="1340768"/>
              <a:chExt cx="1440160" cy="1051596"/>
            </a:xfrm>
          </p:grpSpPr>
          <p:sp>
            <p:nvSpPr>
              <p:cNvPr id="10" name="Oval 9"/>
              <p:cNvSpPr/>
              <p:nvPr/>
            </p:nvSpPr>
            <p:spPr>
              <a:xfrm>
                <a:off x="839416" y="1340768"/>
                <a:ext cx="1296144" cy="1051596"/>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B2B2B"/>
                    </a:solidFill>
                    <a:effectLst/>
                    <a:uLnTx/>
                    <a:uFillTx/>
                    <a:latin typeface="Arial" panose="020B0604020202020204"/>
                    <a:ea typeface="+mn-ea"/>
                    <a:cs typeface="+mn-cs"/>
                  </a:rPr>
                  <a:t>Rethink</a:t>
                </a:r>
              </a:p>
            </p:txBody>
          </p:sp>
          <p:cxnSp>
            <p:nvCxnSpPr>
              <p:cNvPr id="14" name="Straight Connector 13"/>
              <p:cNvCxnSpPr>
                <a:endCxn id="10" idx="2"/>
              </p:cNvCxnSpPr>
              <p:nvPr/>
            </p:nvCxnSpPr>
            <p:spPr>
              <a:xfrm flipV="1">
                <a:off x="695400" y="1866566"/>
                <a:ext cx="144016" cy="122274"/>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47800" y="1866440"/>
                <a:ext cx="14400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991560" y="1769358"/>
                <a:ext cx="14400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p:cNvCxnSpPr/>
            <p:nvPr/>
          </p:nvCxnSpPr>
          <p:spPr>
            <a:xfrm flipV="1">
              <a:off x="2137206" y="1767771"/>
              <a:ext cx="14237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a:off x="6260511" y="1628800"/>
            <a:ext cx="2616175" cy="1372836"/>
            <a:chOff x="695400" y="1340768"/>
            <a:chExt cx="1584176" cy="1051596"/>
          </a:xfrm>
        </p:grpSpPr>
        <p:grpSp>
          <p:nvGrpSpPr>
            <p:cNvPr id="39" name="Group 38"/>
            <p:cNvGrpSpPr/>
            <p:nvPr/>
          </p:nvGrpSpPr>
          <p:grpSpPr>
            <a:xfrm>
              <a:off x="695400" y="1340768"/>
              <a:ext cx="1440160" cy="1051596"/>
              <a:chOff x="695400" y="1340768"/>
              <a:chExt cx="1440160" cy="1051596"/>
            </a:xfrm>
          </p:grpSpPr>
          <p:sp>
            <p:nvSpPr>
              <p:cNvPr id="41" name="Oval 40"/>
              <p:cNvSpPr/>
              <p:nvPr/>
            </p:nvSpPr>
            <p:spPr>
              <a:xfrm>
                <a:off x="839416" y="1340768"/>
                <a:ext cx="1296144" cy="1051596"/>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B2B2B"/>
                    </a:solidFill>
                    <a:effectLst/>
                    <a:uLnTx/>
                    <a:uFillTx/>
                    <a:latin typeface="Arial" panose="020B0604020202020204"/>
                    <a:ea typeface="+mn-ea"/>
                    <a:cs typeface="+mn-cs"/>
                  </a:rPr>
                  <a:t>Iterate</a:t>
                </a:r>
              </a:p>
            </p:txBody>
          </p:sp>
          <p:cxnSp>
            <p:nvCxnSpPr>
              <p:cNvPr id="42" name="Straight Connector 41"/>
              <p:cNvCxnSpPr>
                <a:endCxn id="41" idx="2"/>
              </p:cNvCxnSpPr>
              <p:nvPr/>
            </p:nvCxnSpPr>
            <p:spPr>
              <a:xfrm flipV="1">
                <a:off x="695400" y="1866566"/>
                <a:ext cx="144016" cy="122274"/>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847800" y="1866440"/>
                <a:ext cx="14400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991560" y="1769358"/>
                <a:ext cx="14400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40" name="Straight Connector 39"/>
            <p:cNvCxnSpPr/>
            <p:nvPr/>
          </p:nvCxnSpPr>
          <p:spPr>
            <a:xfrm flipV="1">
              <a:off x="2137206" y="1767771"/>
              <a:ext cx="142370" cy="122400"/>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8" name="Parallelogram 27"/>
          <p:cNvSpPr/>
          <p:nvPr/>
        </p:nvSpPr>
        <p:spPr>
          <a:xfrm>
            <a:off x="983432" y="2781796"/>
            <a:ext cx="2957238" cy="1150337"/>
          </a:xfrm>
          <a:prstGeom prst="parallelogram">
            <a:avLst/>
          </a:prstGeom>
          <a:solidFill>
            <a:srgbClr val="00B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2B2B2B"/>
                </a:solidFill>
                <a:effectLst/>
                <a:uLnTx/>
                <a:uFillTx/>
                <a:latin typeface="Arial" panose="020B0604020202020204"/>
                <a:ea typeface="+mn-ea"/>
                <a:cs typeface="+mn-cs"/>
              </a:rPr>
              <a:t>Phase 1</a:t>
            </a: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2B2B2B"/>
                </a:solidFill>
                <a:effectLst/>
                <a:uLnTx/>
                <a:uFillTx/>
                <a:latin typeface="Arial" panose="020B0604020202020204"/>
                <a:ea typeface="+mn-ea"/>
                <a:cs typeface="+mn-cs"/>
              </a:rPr>
              <a:t>Data Journey</a:t>
            </a:r>
          </a:p>
        </p:txBody>
      </p:sp>
      <p:sp>
        <p:nvSpPr>
          <p:cNvPr id="46" name="Parallelogram 45"/>
          <p:cNvSpPr/>
          <p:nvPr/>
        </p:nvSpPr>
        <p:spPr>
          <a:xfrm>
            <a:off x="4439816" y="2780928"/>
            <a:ext cx="3456384" cy="1150337"/>
          </a:xfrm>
          <a:prstGeom prst="parallelogram">
            <a:avLst/>
          </a:prstGeom>
          <a:solidFill>
            <a:srgbClr val="00B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2B2B2B"/>
                </a:solidFill>
                <a:effectLst/>
                <a:uLnTx/>
                <a:uFillTx/>
                <a:latin typeface="Arial" panose="020B0604020202020204"/>
                <a:ea typeface="+mn-ea"/>
                <a:cs typeface="+mn-cs"/>
              </a:rPr>
              <a:t>Phase 2</a:t>
            </a: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2B2B2B"/>
                </a:solidFill>
                <a:effectLst/>
                <a:uLnTx/>
                <a:uFillTx/>
                <a:latin typeface="Arial" panose="020B0604020202020204"/>
                <a:ea typeface="+mn-ea"/>
                <a:cs typeface="+mn-cs"/>
              </a:rPr>
              <a:t>Query-Focussed</a:t>
            </a:r>
          </a:p>
        </p:txBody>
      </p:sp>
      <p:sp>
        <p:nvSpPr>
          <p:cNvPr id="47" name="Parallelogram 46"/>
          <p:cNvSpPr/>
          <p:nvPr/>
        </p:nvSpPr>
        <p:spPr>
          <a:xfrm>
            <a:off x="8400256" y="2780928"/>
            <a:ext cx="3456384" cy="1150337"/>
          </a:xfrm>
          <a:prstGeom prst="parallelogram">
            <a:avLst/>
          </a:prstGeom>
          <a:solidFill>
            <a:srgbClr val="00B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2B2B2B"/>
                </a:solidFill>
                <a:effectLst/>
                <a:uLnTx/>
                <a:uFillTx/>
                <a:latin typeface="Arial" panose="020B0604020202020204"/>
                <a:ea typeface="+mn-ea"/>
                <a:cs typeface="+mn-cs"/>
              </a:rPr>
              <a:t>Phase 3</a:t>
            </a: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2B2B2B"/>
                </a:solidFill>
                <a:effectLst/>
                <a:uLnTx/>
                <a:uFillTx/>
                <a:latin typeface="Arial" panose="020B0604020202020204"/>
                <a:ea typeface="+mn-ea"/>
                <a:cs typeface="+mn-cs"/>
              </a:rPr>
              <a:t>Hard deadline</a:t>
            </a:r>
          </a:p>
        </p:txBody>
      </p:sp>
      <p:cxnSp>
        <p:nvCxnSpPr>
          <p:cNvPr id="50" name="Straight Arrow Connector 49"/>
          <p:cNvCxnSpPr/>
          <p:nvPr/>
        </p:nvCxnSpPr>
        <p:spPr>
          <a:xfrm flipV="1">
            <a:off x="11044868" y="1939070"/>
            <a:ext cx="379724" cy="822862"/>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0421350" y="1355634"/>
            <a:ext cx="1697901" cy="646331"/>
          </a:xfrm>
          <a:prstGeom prst="rect">
            <a:avLst/>
          </a:prstGeom>
          <a:noFill/>
        </p:spPr>
        <p:txBody>
          <a:bodyPr wrap="none"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B2B2B"/>
                </a:solidFill>
                <a:effectLst/>
                <a:uLnTx/>
                <a:uFillTx/>
                <a:latin typeface="Arial" panose="020B0604020202020204"/>
                <a:ea typeface="+mn-ea"/>
                <a:cs typeface="+mn-cs"/>
              </a:rPr>
              <a:t>Next steps</a:t>
            </a:r>
          </a:p>
          <a:p>
            <a:pPr marL="0" marR="0" lvl="0" indent="0" algn="l" defTabSz="914330" rtl="0" eaLnBrk="1" fontAlgn="auto" latinLnBrk="0" hangingPunct="1">
              <a:lnSpc>
                <a:spcPct val="100000"/>
              </a:lnSpc>
              <a:spcBef>
                <a:spcPts val="0"/>
              </a:spcBef>
              <a:spcAft>
                <a:spcPts val="0"/>
              </a:spcAft>
              <a:buClrTx/>
              <a:buSzTx/>
              <a:buFontTx/>
              <a:buNone/>
              <a:tabLst/>
              <a:defRPr/>
            </a:pPr>
            <a:r>
              <a:rPr lang="en-GB" sz="1800" b="1" kern="1200" dirty="0">
                <a:solidFill>
                  <a:srgbClr val="2B2B2B"/>
                </a:solidFill>
                <a:ea typeface="+mn-ea"/>
                <a:cs typeface="+mn-cs"/>
              </a:rPr>
              <a:t>Publish reuse</a:t>
            </a:r>
            <a:endParaRPr kumimoji="0" lang="en-GB" sz="1800" b="1" i="0" u="none" strike="noStrike" kern="1200" cap="none" spc="0" normalizeH="0" baseline="0" noProof="0" dirty="0">
              <a:ln>
                <a:noFill/>
              </a:ln>
              <a:solidFill>
                <a:srgbClr val="2B2B2B"/>
              </a:solidFill>
              <a:effectLst/>
              <a:uLnTx/>
              <a:uFillTx/>
              <a:latin typeface="Arial" panose="020B0604020202020204"/>
              <a:ea typeface="+mn-ea"/>
              <a:cs typeface="+mn-cs"/>
            </a:endParaRPr>
          </a:p>
        </p:txBody>
      </p:sp>
      <p:cxnSp>
        <p:nvCxnSpPr>
          <p:cNvPr id="51" name="Straight Arrow Connector 50"/>
          <p:cNvCxnSpPr/>
          <p:nvPr/>
        </p:nvCxnSpPr>
        <p:spPr>
          <a:xfrm>
            <a:off x="3940670" y="3356096"/>
            <a:ext cx="499146" cy="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7901110" y="3356992"/>
            <a:ext cx="499146" cy="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211948" y="5039848"/>
            <a:ext cx="2682270" cy="12823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2B2B2B"/>
                </a:solidFill>
                <a:effectLst/>
                <a:uLnTx/>
                <a:uFillTx/>
                <a:latin typeface="Arial" panose="020B0604020202020204"/>
                <a:ea typeface="+mn-ea"/>
                <a:cs typeface="+mn-cs"/>
              </a:rPr>
              <a:t>Well informed question</a:t>
            </a:r>
          </a:p>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2B2B2B"/>
                </a:solidFill>
                <a:effectLst/>
                <a:uLnTx/>
                <a:uFillTx/>
                <a:latin typeface="Arial" panose="020B0604020202020204"/>
                <a:ea typeface="+mn-ea"/>
                <a:cs typeface="+mn-cs"/>
              </a:rPr>
              <a:t>once you have seen the collection</a:t>
            </a:r>
          </a:p>
        </p:txBody>
      </p:sp>
      <p:cxnSp>
        <p:nvCxnSpPr>
          <p:cNvPr id="30" name="Straight Arrow Connector 29"/>
          <p:cNvCxnSpPr>
            <a:cxnSpLocks/>
          </p:cNvCxnSpPr>
          <p:nvPr/>
        </p:nvCxnSpPr>
        <p:spPr>
          <a:xfrm flipH="1" flipV="1">
            <a:off x="3766507" y="3862153"/>
            <a:ext cx="1462489" cy="1221240"/>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49447" y="1427195"/>
            <a:ext cx="1723549" cy="646331"/>
          </a:xfrm>
          <a:prstGeom prst="rect">
            <a:avLst/>
          </a:prstGeom>
          <a:noFill/>
        </p:spPr>
        <p:txBody>
          <a:bodyPr wrap="none"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B2B2B"/>
                </a:solidFill>
                <a:effectLst/>
                <a:uLnTx/>
                <a:uFillTx/>
                <a:latin typeface="Arial" panose="020B0604020202020204"/>
                <a:ea typeface="+mn-ea"/>
                <a:cs typeface="+mn-cs"/>
              </a:rPr>
              <a:t>Have a ‘date’ </a:t>
            </a:r>
            <a:br>
              <a:rPr kumimoji="0" lang="en-GB" sz="1800" b="1" i="0" u="none" strike="noStrike" kern="1200" cap="none" spc="0" normalizeH="0" baseline="0" noProof="0" dirty="0">
                <a:ln>
                  <a:noFill/>
                </a:ln>
                <a:solidFill>
                  <a:srgbClr val="2B2B2B"/>
                </a:solidFill>
                <a:effectLst/>
                <a:uLnTx/>
                <a:uFillTx/>
                <a:latin typeface="Arial" panose="020B0604020202020204"/>
                <a:ea typeface="+mn-ea"/>
                <a:cs typeface="+mn-cs"/>
              </a:rPr>
            </a:br>
            <a:r>
              <a:rPr kumimoji="0" lang="en-GB" sz="1800" b="1" i="0" u="none" strike="noStrike" kern="1200" cap="none" spc="0" normalizeH="0" baseline="0" noProof="0" dirty="0">
                <a:ln>
                  <a:noFill/>
                </a:ln>
                <a:solidFill>
                  <a:srgbClr val="2B2B2B"/>
                </a:solidFill>
                <a:effectLst/>
                <a:uLnTx/>
                <a:uFillTx/>
                <a:latin typeface="Arial" panose="020B0604020202020204"/>
                <a:ea typeface="+mn-ea"/>
                <a:cs typeface="+mn-cs"/>
              </a:rPr>
              <a:t>with the ‘data’</a:t>
            </a:r>
          </a:p>
        </p:txBody>
      </p:sp>
      <p:sp>
        <p:nvSpPr>
          <p:cNvPr id="3" name="Rectangle 2"/>
          <p:cNvSpPr/>
          <p:nvPr/>
        </p:nvSpPr>
        <p:spPr>
          <a:xfrm>
            <a:off x="9506698" y="3645024"/>
            <a:ext cx="2133918" cy="307777"/>
          </a:xfrm>
          <a:prstGeom prst="rect">
            <a:avLst/>
          </a:prstGeom>
        </p:spPr>
        <p:txBody>
          <a:bodyPr wrap="none">
            <a:sp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2B2B2B"/>
                </a:solidFill>
                <a:effectLst/>
                <a:uLnTx/>
                <a:uFillTx/>
                <a:latin typeface="Arial" panose="020B0604020202020204"/>
                <a:ea typeface="+mn-ea"/>
                <a:cs typeface="+mn-cs"/>
              </a:rPr>
              <a:t>Constrained resources</a:t>
            </a:r>
          </a:p>
        </p:txBody>
      </p:sp>
    </p:spTree>
    <p:custDataLst>
      <p:tags r:id="rId1"/>
    </p:custDataLst>
    <p:extLst>
      <p:ext uri="{BB962C8B-B14F-4D97-AF65-F5344CB8AC3E}">
        <p14:creationId xmlns:p14="http://schemas.microsoft.com/office/powerpoint/2010/main" val="12078074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28" grpId="0" animBg="1"/>
      <p:bldP spid="46" grpId="0" animBg="1"/>
      <p:bldP spid="47" grpId="0" animBg="1"/>
      <p:bldP spid="48" grpId="0"/>
      <p:bldP spid="29" grpId="0" animBg="1"/>
      <p:bldP spid="4"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8EA0-AE55-A210-D397-12CB7859056F}"/>
              </a:ext>
            </a:extLst>
          </p:cNvPr>
          <p:cNvSpPr>
            <a:spLocks noGrp="1"/>
          </p:cNvSpPr>
          <p:nvPr>
            <p:ph type="title"/>
          </p:nvPr>
        </p:nvSpPr>
        <p:spPr/>
        <p:txBody>
          <a:bodyPr/>
          <a:lstStyle/>
          <a:p>
            <a:r>
              <a:rPr lang="en-GB" dirty="0"/>
              <a:t>Publish openly – users are NOT obliged to capture reuse…</a:t>
            </a:r>
          </a:p>
        </p:txBody>
      </p:sp>
      <p:sp>
        <p:nvSpPr>
          <p:cNvPr id="3" name="Text Placeholder 2">
            <a:extLst>
              <a:ext uri="{FF2B5EF4-FFF2-40B4-BE49-F238E27FC236}">
                <a16:creationId xmlns:a16="http://schemas.microsoft.com/office/drawing/2014/main" id="{0FD822D2-A0B8-1611-0A28-B902270FEA25}"/>
              </a:ext>
            </a:extLst>
          </p:cNvPr>
          <p:cNvSpPr>
            <a:spLocks noGrp="1"/>
          </p:cNvSpPr>
          <p:nvPr>
            <p:ph type="body" idx="1"/>
          </p:nvPr>
        </p:nvSpPr>
        <p:spPr/>
        <p:txBody>
          <a:bodyPr/>
          <a:lstStyle/>
          <a:p>
            <a:r>
              <a:rPr lang="en-GB" dirty="0"/>
              <a:t>You could provide form to complete before or after access</a:t>
            </a:r>
          </a:p>
          <a:p>
            <a:pPr marL="971550" lvl="1" indent="-285750">
              <a:buFont typeface="Arial" panose="020B0604020202020204" pitchFamily="34" charset="0"/>
              <a:buChar char="•"/>
            </a:pPr>
            <a:r>
              <a:rPr lang="en-GB" dirty="0"/>
              <a:t>Text to encourage to tell the organisation </a:t>
            </a:r>
          </a:p>
          <a:p>
            <a:pPr marL="971550" lvl="1" indent="-285750">
              <a:buFont typeface="Arial" panose="020B0604020202020204" pitchFamily="34" charset="0"/>
              <a:buChar char="•"/>
            </a:pPr>
            <a:r>
              <a:rPr lang="en-GB" dirty="0"/>
              <a:t>Good ideas but also barriers to use</a:t>
            </a:r>
          </a:p>
          <a:p>
            <a:pPr marL="971550" lvl="1" indent="-285750">
              <a:buFont typeface="Arial" panose="020B0604020202020204" pitchFamily="34" charset="0"/>
              <a:buChar char="•"/>
            </a:pPr>
            <a:r>
              <a:rPr lang="en-GB" dirty="0"/>
              <a:t>Rarely done and questionable rationale</a:t>
            </a:r>
          </a:p>
          <a:p>
            <a:pPr marL="971550" lvl="1" indent="-285750">
              <a:buFont typeface="Arial" panose="020B0604020202020204" pitchFamily="34" charset="0"/>
              <a:buChar char="•"/>
            </a:pPr>
            <a:r>
              <a:rPr lang="en-GB" dirty="0"/>
              <a:t>Poor use</a:t>
            </a:r>
          </a:p>
          <a:p>
            <a:r>
              <a:rPr lang="en-GB" dirty="0"/>
              <a:t>But let’s tap into other human motivations</a:t>
            </a:r>
          </a:p>
        </p:txBody>
      </p:sp>
    </p:spTree>
    <p:extLst>
      <p:ext uri="{BB962C8B-B14F-4D97-AF65-F5344CB8AC3E}">
        <p14:creationId xmlns:p14="http://schemas.microsoft.com/office/powerpoint/2010/main" val="1442682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0A213-6D9E-97EA-3810-36A909CA2D2B}"/>
              </a:ext>
            </a:extLst>
          </p:cNvPr>
          <p:cNvSpPr>
            <a:spLocks noGrp="1"/>
          </p:cNvSpPr>
          <p:nvPr>
            <p:ph type="title"/>
          </p:nvPr>
        </p:nvSpPr>
        <p:spPr>
          <a:xfrm>
            <a:off x="1866900" y="994934"/>
            <a:ext cx="9753600" cy="795766"/>
          </a:xfrm>
        </p:spPr>
        <p:txBody>
          <a:bodyPr/>
          <a:lstStyle/>
          <a:p>
            <a:r>
              <a:rPr lang="en-GB" sz="3600" dirty="0" err="1"/>
              <a:t>Altmetrics</a:t>
            </a:r>
            <a:r>
              <a:rPr lang="en-GB" sz="3600" dirty="0"/>
              <a:t> – evidence of attention but need more to find out actual use</a:t>
            </a:r>
          </a:p>
        </p:txBody>
      </p:sp>
      <p:sp>
        <p:nvSpPr>
          <p:cNvPr id="3" name="Text Placeholder 2">
            <a:extLst>
              <a:ext uri="{FF2B5EF4-FFF2-40B4-BE49-F238E27FC236}">
                <a16:creationId xmlns:a16="http://schemas.microsoft.com/office/drawing/2014/main" id="{BEC18DF2-F4B5-F1F5-9051-FAADDE234E99}"/>
              </a:ext>
            </a:extLst>
          </p:cNvPr>
          <p:cNvSpPr>
            <a:spLocks noGrp="1"/>
          </p:cNvSpPr>
          <p:nvPr>
            <p:ph type="body" idx="1"/>
          </p:nvPr>
        </p:nvSpPr>
        <p:spPr>
          <a:xfrm>
            <a:off x="1414130" y="2514600"/>
            <a:ext cx="10685721" cy="3110442"/>
          </a:xfrm>
        </p:spPr>
        <p:txBody>
          <a:bodyPr/>
          <a:lstStyle/>
          <a:p>
            <a:pPr marL="685800" indent="-457200">
              <a:buFont typeface="Arial" panose="020B0604020202020204" pitchFamily="34" charset="0"/>
              <a:buChar char="•"/>
            </a:pPr>
            <a:r>
              <a:rPr lang="en-GB" dirty="0"/>
              <a:t>Can show visibility but the quality of interaction is not a given</a:t>
            </a:r>
          </a:p>
          <a:p>
            <a:pPr marL="685800" indent="-457200">
              <a:buFont typeface="Arial" panose="020B0604020202020204" pitchFamily="34" charset="0"/>
              <a:buChar char="•"/>
            </a:pPr>
            <a:r>
              <a:rPr lang="en-GB" dirty="0"/>
              <a:t>Can be cited but can it tell us how it used?</a:t>
            </a:r>
          </a:p>
          <a:p>
            <a:pPr marL="685800" indent="-457200">
              <a:buFont typeface="Arial" panose="020B0604020202020204" pitchFamily="34" charset="0"/>
              <a:buChar char="•"/>
            </a:pPr>
            <a:r>
              <a:rPr lang="en-GB" dirty="0"/>
              <a:t>Is open but what is the use / impact?</a:t>
            </a:r>
          </a:p>
          <a:p>
            <a:pPr marL="685800" indent="-457200">
              <a:buFont typeface="Arial" panose="020B0604020202020204" pitchFamily="34" charset="0"/>
              <a:buChar char="•"/>
            </a:pPr>
            <a:r>
              <a:rPr lang="en-GB" dirty="0"/>
              <a:t>All metrics are ‘whispers’ but not absolute</a:t>
            </a:r>
          </a:p>
          <a:p>
            <a:endParaRPr lang="en-GB" dirty="0"/>
          </a:p>
        </p:txBody>
      </p:sp>
    </p:spTree>
    <p:extLst>
      <p:ext uri="{BB962C8B-B14F-4D97-AF65-F5344CB8AC3E}">
        <p14:creationId xmlns:p14="http://schemas.microsoft.com/office/powerpoint/2010/main" val="470535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7552" y="-36113"/>
            <a:ext cx="9546336" cy="701087"/>
          </a:xfrm>
        </p:spPr>
        <p:txBody>
          <a:bodyPr/>
          <a:lstStyle/>
          <a:p>
            <a:r>
              <a:rPr lang="en-GB" b="1" dirty="0"/>
              <a:t>British Library Flickr Commons</a:t>
            </a:r>
            <a:endParaRPr lang="en-GB" sz="24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3545" y="1465790"/>
            <a:ext cx="7493947" cy="4215345"/>
          </a:xfrm>
          <a:prstGeom prst="rect">
            <a:avLst/>
          </a:prstGeom>
        </p:spPr>
      </p:pic>
      <p:sp>
        <p:nvSpPr>
          <p:cNvPr id="3" name="Rectangle 2"/>
          <p:cNvSpPr/>
          <p:nvPr/>
        </p:nvSpPr>
        <p:spPr>
          <a:xfrm>
            <a:off x="987552" y="3926809"/>
            <a:ext cx="4519314" cy="369332"/>
          </a:xfrm>
          <a:prstGeom prst="rect">
            <a:avLst/>
          </a:prstGeom>
        </p:spPr>
        <p:txBody>
          <a:bodyPr wrap="none">
            <a:spAutoFit/>
          </a:bodyPr>
          <a:lstStyle/>
          <a:p>
            <a:r>
              <a:rPr lang="en-GB" dirty="0">
                <a:hlinkClick r:id="rId4"/>
              </a:rPr>
              <a:t>https://www.flickr.com/photos/britishlibrary/</a:t>
            </a:r>
            <a:endParaRPr lang="en-GB" dirty="0"/>
          </a:p>
        </p:txBody>
      </p:sp>
      <p:sp>
        <p:nvSpPr>
          <p:cNvPr id="6" name="TextBox 5"/>
          <p:cNvSpPr txBox="1"/>
          <p:nvPr/>
        </p:nvSpPr>
        <p:spPr>
          <a:xfrm>
            <a:off x="987552" y="2973299"/>
            <a:ext cx="2887329" cy="738664"/>
          </a:xfrm>
          <a:prstGeom prst="rect">
            <a:avLst/>
          </a:prstGeom>
          <a:noFill/>
        </p:spPr>
        <p:txBody>
          <a:bodyPr wrap="none" rtlCol="0">
            <a:spAutoFit/>
          </a:bodyPr>
          <a:lstStyle/>
          <a:p>
            <a:r>
              <a:rPr lang="en-GB" dirty="0"/>
              <a:t>Since Dec 2013</a:t>
            </a:r>
            <a:br>
              <a:rPr lang="en-GB" dirty="0"/>
            </a:br>
            <a:r>
              <a:rPr lang="en-GB" dirty="0"/>
              <a:t>All public domain, &gt;18 million tags</a:t>
            </a:r>
          </a:p>
          <a:p>
            <a:r>
              <a:rPr lang="en-GB" dirty="0"/>
              <a:t>Over 4 billion views</a:t>
            </a:r>
          </a:p>
        </p:txBody>
      </p:sp>
      <p:sp>
        <p:nvSpPr>
          <p:cNvPr id="7" name="TextBox 6"/>
          <p:cNvSpPr txBox="1"/>
          <p:nvPr/>
        </p:nvSpPr>
        <p:spPr>
          <a:xfrm>
            <a:off x="951742" y="4718896"/>
            <a:ext cx="6633547" cy="1384995"/>
          </a:xfrm>
          <a:prstGeom prst="rect">
            <a:avLst/>
          </a:prstGeom>
          <a:noFill/>
        </p:spPr>
        <p:txBody>
          <a:bodyPr wrap="none" rtlCol="0">
            <a:spAutoFit/>
          </a:bodyPr>
          <a:lstStyle/>
          <a:p>
            <a:r>
              <a:rPr lang="en-GB" dirty="0"/>
              <a:t>Join:</a:t>
            </a:r>
          </a:p>
          <a:p>
            <a:r>
              <a:rPr lang="en-GB" dirty="0">
                <a:hlinkClick r:id="rId5"/>
              </a:rPr>
              <a:t>https://www.flickr.com/commons/register/</a:t>
            </a:r>
            <a:endParaRPr lang="en-GB" dirty="0"/>
          </a:p>
          <a:p>
            <a:endParaRPr lang="en-GB" dirty="0"/>
          </a:p>
          <a:p>
            <a:endParaRPr lang="en-GB" dirty="0"/>
          </a:p>
          <a:p>
            <a:r>
              <a:rPr lang="en-GB" dirty="0"/>
              <a:t>Use other platforms such as Wikimedia Commons, Wikidata, Internet Archive etc.</a:t>
            </a:r>
          </a:p>
          <a:p>
            <a:endParaRPr lang="en-GB" dirty="0"/>
          </a:p>
        </p:txBody>
      </p:sp>
      <p:sp>
        <p:nvSpPr>
          <p:cNvPr id="8" name="TextBox 7"/>
          <p:cNvSpPr txBox="1"/>
          <p:nvPr/>
        </p:nvSpPr>
        <p:spPr>
          <a:xfrm>
            <a:off x="8548365" y="5406315"/>
            <a:ext cx="3621087" cy="830997"/>
          </a:xfrm>
          <a:prstGeom prst="rect">
            <a:avLst/>
          </a:prstGeom>
          <a:solidFill>
            <a:schemeClr val="tx2"/>
          </a:solidFill>
        </p:spPr>
        <p:txBody>
          <a:bodyPr wrap="square" rtlCol="0">
            <a:spAutoFit/>
          </a:bodyPr>
          <a:lstStyle/>
          <a:p>
            <a:r>
              <a:rPr lang="en-GB" sz="2400" b="1" dirty="0">
                <a:solidFill>
                  <a:schemeClr val="bg1"/>
                </a:solidFill>
              </a:rPr>
              <a:t>1 million images from </a:t>
            </a:r>
            <a:br>
              <a:rPr lang="en-GB" sz="2400" b="1" dirty="0">
                <a:solidFill>
                  <a:schemeClr val="bg1"/>
                </a:solidFill>
              </a:rPr>
            </a:br>
            <a:r>
              <a:rPr lang="en-GB" sz="2400" b="1" dirty="0">
                <a:solidFill>
                  <a:schemeClr val="bg1"/>
                </a:solidFill>
              </a:rPr>
              <a:t>scanned books</a:t>
            </a:r>
          </a:p>
        </p:txBody>
      </p:sp>
      <p:sp>
        <p:nvSpPr>
          <p:cNvPr id="5" name="Rectangle 4"/>
          <p:cNvSpPr/>
          <p:nvPr/>
        </p:nvSpPr>
        <p:spPr>
          <a:xfrm>
            <a:off x="987552" y="673703"/>
            <a:ext cx="11424592" cy="830997"/>
          </a:xfrm>
          <a:prstGeom prst="rect">
            <a:avLst/>
          </a:prstGeom>
        </p:spPr>
        <p:txBody>
          <a:bodyPr wrap="square">
            <a:spAutoFit/>
          </a:bodyPr>
          <a:lstStyle/>
          <a:p>
            <a:r>
              <a:rPr lang="en-GB" sz="2400" b="1" dirty="0"/>
              <a:t>Can be effective way to provide access and stimulate engagement with your digital collections (also FREE!) </a:t>
            </a:r>
            <a:endParaRPr lang="en-GB" sz="2400" dirty="0"/>
          </a:p>
        </p:txBody>
      </p:sp>
    </p:spTree>
    <p:custDataLst>
      <p:tags r:id="rId1"/>
    </p:custDataLst>
    <p:extLst>
      <p:ext uri="{BB962C8B-B14F-4D97-AF65-F5344CB8AC3E}">
        <p14:creationId xmlns:p14="http://schemas.microsoft.com/office/powerpoint/2010/main" val="3563764901"/>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152FA-49A7-4941-02F4-41E939F9241A}"/>
              </a:ext>
            </a:extLst>
          </p:cNvPr>
          <p:cNvSpPr>
            <a:spLocks noGrp="1"/>
          </p:cNvSpPr>
          <p:nvPr>
            <p:ph type="title"/>
          </p:nvPr>
        </p:nvSpPr>
        <p:spPr>
          <a:xfrm>
            <a:off x="1028700" y="71009"/>
            <a:ext cx="9753600" cy="1487862"/>
          </a:xfrm>
        </p:spPr>
        <p:txBody>
          <a:bodyPr/>
          <a:lstStyle/>
          <a:p>
            <a:r>
              <a:rPr lang="en-GB" dirty="0"/>
              <a:t>Measures clearly show ‘something’ is happening</a:t>
            </a:r>
          </a:p>
        </p:txBody>
      </p:sp>
      <p:pic>
        <p:nvPicPr>
          <p:cNvPr id="5" name="Picture 4">
            <a:extLst>
              <a:ext uri="{FF2B5EF4-FFF2-40B4-BE49-F238E27FC236}">
                <a16:creationId xmlns:a16="http://schemas.microsoft.com/office/drawing/2014/main" id="{0AF89BFC-C10C-0D25-8C2A-A8B2D460F98B}"/>
              </a:ext>
            </a:extLst>
          </p:cNvPr>
          <p:cNvPicPr>
            <a:picLocks noChangeAspect="1"/>
          </p:cNvPicPr>
          <p:nvPr/>
        </p:nvPicPr>
        <p:blipFill>
          <a:blip r:embed="rId2"/>
          <a:stretch>
            <a:fillRect/>
          </a:stretch>
        </p:blipFill>
        <p:spPr>
          <a:xfrm>
            <a:off x="1375704" y="1909550"/>
            <a:ext cx="9440592" cy="3038899"/>
          </a:xfrm>
          <a:prstGeom prst="rect">
            <a:avLst/>
          </a:prstGeom>
        </p:spPr>
      </p:pic>
      <p:sp>
        <p:nvSpPr>
          <p:cNvPr id="6" name="Title 1">
            <a:extLst>
              <a:ext uri="{FF2B5EF4-FFF2-40B4-BE49-F238E27FC236}">
                <a16:creationId xmlns:a16="http://schemas.microsoft.com/office/drawing/2014/main" id="{B8D33AFE-C6E7-0F59-8AD6-34A363641053}"/>
              </a:ext>
            </a:extLst>
          </p:cNvPr>
          <p:cNvSpPr txBox="1">
            <a:spLocks/>
          </p:cNvSpPr>
          <p:nvPr/>
        </p:nvSpPr>
        <p:spPr>
          <a:xfrm>
            <a:off x="1190625" y="5605674"/>
            <a:ext cx="10915650" cy="718926"/>
          </a:xfrm>
          <a:prstGeom prst="rect">
            <a:avLst/>
          </a:prstGeom>
          <a:noFill/>
          <a:ln>
            <a:noFill/>
          </a:ln>
        </p:spPr>
        <p:txBody>
          <a:bodyPr spcFirstLastPara="1" wrap="square" lIns="0" tIns="19200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4400"/>
              <a:buFont typeface="Arial Black"/>
              <a:buNone/>
              <a:defRPr sz="4400" b="0" i="0" u="none" strike="noStrike" cap="none">
                <a:solidFill>
                  <a:schemeClr val="dk1"/>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dirty="0"/>
              <a:t>Research is vital, long may it live!</a:t>
            </a:r>
          </a:p>
        </p:txBody>
      </p:sp>
    </p:spTree>
    <p:extLst>
      <p:ext uri="{BB962C8B-B14F-4D97-AF65-F5344CB8AC3E}">
        <p14:creationId xmlns:p14="http://schemas.microsoft.com/office/powerpoint/2010/main" val="4105213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1F4B9-7DFD-7238-30DC-0D72D29A3BAD}"/>
              </a:ext>
            </a:extLst>
          </p:cNvPr>
          <p:cNvSpPr>
            <a:spLocks noGrp="1"/>
          </p:cNvSpPr>
          <p:nvPr>
            <p:ph type="title"/>
          </p:nvPr>
        </p:nvSpPr>
        <p:spPr/>
        <p:txBody>
          <a:bodyPr/>
          <a:lstStyle/>
          <a:p>
            <a:r>
              <a:rPr lang="en-GB" dirty="0"/>
              <a:t>Capture stories of reuse</a:t>
            </a:r>
          </a:p>
        </p:txBody>
      </p:sp>
      <p:sp>
        <p:nvSpPr>
          <p:cNvPr id="3" name="Text Placeholder 2">
            <a:extLst>
              <a:ext uri="{FF2B5EF4-FFF2-40B4-BE49-F238E27FC236}">
                <a16:creationId xmlns:a16="http://schemas.microsoft.com/office/drawing/2014/main" id="{D1561BF8-B74B-4C17-68BB-307E94FABE29}"/>
              </a:ext>
            </a:extLst>
          </p:cNvPr>
          <p:cNvSpPr>
            <a:spLocks noGrp="1"/>
          </p:cNvSpPr>
          <p:nvPr>
            <p:ph type="body" idx="1"/>
          </p:nvPr>
        </p:nvSpPr>
        <p:spPr/>
        <p:txBody>
          <a:bodyPr/>
          <a:lstStyle/>
          <a:p>
            <a:pPr marL="685800" indent="-457200">
              <a:buFont typeface="Arial" panose="020B0604020202020204" pitchFamily="34" charset="0"/>
              <a:buChar char="•"/>
            </a:pPr>
            <a:r>
              <a:rPr lang="en-GB" dirty="0"/>
              <a:t>Lock into human nature and motivations</a:t>
            </a:r>
          </a:p>
          <a:p>
            <a:pPr marL="685800" indent="-457200">
              <a:buFont typeface="Arial" panose="020B0604020202020204" pitchFamily="34" charset="0"/>
              <a:buChar char="•"/>
            </a:pPr>
            <a:r>
              <a:rPr lang="en-GB" dirty="0"/>
              <a:t>We don’t always publish reuse stories, where is the incentive (especially failures)?</a:t>
            </a:r>
          </a:p>
          <a:p>
            <a:pPr marL="685800" indent="-457200">
              <a:buFont typeface="Arial" panose="020B0604020202020204" pitchFamily="34" charset="0"/>
              <a:buChar char="•"/>
            </a:pPr>
            <a:r>
              <a:rPr lang="en-GB" dirty="0"/>
              <a:t>One route is publication</a:t>
            </a:r>
          </a:p>
          <a:p>
            <a:pPr marL="685800" indent="-457200">
              <a:buFont typeface="Arial" panose="020B0604020202020204" pitchFamily="34" charset="0"/>
              <a:buChar char="•"/>
            </a:pPr>
            <a:r>
              <a:rPr lang="en-GB" dirty="0"/>
              <a:t>What about other methods?</a:t>
            </a:r>
          </a:p>
        </p:txBody>
      </p:sp>
    </p:spTree>
    <p:extLst>
      <p:ext uri="{BB962C8B-B14F-4D97-AF65-F5344CB8AC3E}">
        <p14:creationId xmlns:p14="http://schemas.microsoft.com/office/powerpoint/2010/main" val="1968609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0C10A-8DF3-33BB-E24F-1614EED1DAE1}"/>
              </a:ext>
            </a:extLst>
          </p:cNvPr>
          <p:cNvSpPr>
            <a:spLocks noGrp="1"/>
          </p:cNvSpPr>
          <p:nvPr>
            <p:ph type="title"/>
          </p:nvPr>
        </p:nvSpPr>
        <p:spPr/>
        <p:txBody>
          <a:bodyPr/>
          <a:lstStyle/>
          <a:p>
            <a:r>
              <a:rPr lang="en-GB" b="1" dirty="0"/>
              <a:t>Finding ‘reuse’ can be like fishing in the sea</a:t>
            </a:r>
          </a:p>
        </p:txBody>
      </p:sp>
      <p:pic>
        <p:nvPicPr>
          <p:cNvPr id="4" name="Picture 3">
            <a:extLst>
              <a:ext uri="{FF2B5EF4-FFF2-40B4-BE49-F238E27FC236}">
                <a16:creationId xmlns:a16="http://schemas.microsoft.com/office/drawing/2014/main" id="{5307620B-D56B-E190-2F5A-1A902836D524}"/>
              </a:ext>
            </a:extLst>
          </p:cNvPr>
          <p:cNvPicPr>
            <a:picLocks noChangeAspect="1"/>
          </p:cNvPicPr>
          <p:nvPr/>
        </p:nvPicPr>
        <p:blipFill>
          <a:blip r:embed="rId2"/>
          <a:stretch>
            <a:fillRect/>
          </a:stretch>
        </p:blipFill>
        <p:spPr>
          <a:xfrm>
            <a:off x="3238500" y="1304925"/>
            <a:ext cx="5907882" cy="3938588"/>
          </a:xfrm>
          <a:prstGeom prst="rect">
            <a:avLst/>
          </a:prstGeom>
        </p:spPr>
      </p:pic>
      <p:sp>
        <p:nvSpPr>
          <p:cNvPr id="6" name="TextBox 5">
            <a:extLst>
              <a:ext uri="{FF2B5EF4-FFF2-40B4-BE49-F238E27FC236}">
                <a16:creationId xmlns:a16="http://schemas.microsoft.com/office/drawing/2014/main" id="{3B6CE5A2-5525-5463-52E0-BE37A48F6273}"/>
              </a:ext>
            </a:extLst>
          </p:cNvPr>
          <p:cNvSpPr txBox="1"/>
          <p:nvPr/>
        </p:nvSpPr>
        <p:spPr>
          <a:xfrm>
            <a:off x="3342680" y="5221758"/>
            <a:ext cx="5699521" cy="230832"/>
          </a:xfrm>
          <a:prstGeom prst="rect">
            <a:avLst/>
          </a:prstGeom>
          <a:noFill/>
        </p:spPr>
        <p:txBody>
          <a:bodyPr wrap="square">
            <a:spAutoFit/>
          </a:bodyPr>
          <a:lstStyle/>
          <a:p>
            <a:r>
              <a:rPr lang="en-GB" sz="900" dirty="0">
                <a:hlinkClick r:id="rId3"/>
              </a:rPr>
              <a:t>https://upload.wikimedia.org/wikipedia/commons/c/c5/Fisherman_throwing_the_net_in_the_Arabian_sea.jpg</a:t>
            </a:r>
            <a:endParaRPr lang="en-GB" sz="900" dirty="0"/>
          </a:p>
        </p:txBody>
      </p:sp>
    </p:spTree>
    <p:extLst>
      <p:ext uri="{BB962C8B-B14F-4D97-AF65-F5344CB8AC3E}">
        <p14:creationId xmlns:p14="http://schemas.microsoft.com/office/powerpoint/2010/main" val="3952497213"/>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EA686-4428-B5CA-1A1B-B677581A180C}"/>
              </a:ext>
            </a:extLst>
          </p:cNvPr>
          <p:cNvSpPr>
            <a:spLocks noGrp="1"/>
          </p:cNvSpPr>
          <p:nvPr>
            <p:ph type="title"/>
          </p:nvPr>
        </p:nvSpPr>
        <p:spPr/>
        <p:txBody>
          <a:bodyPr/>
          <a:lstStyle/>
          <a:p>
            <a:r>
              <a:rPr lang="en-GB" dirty="0"/>
              <a:t>Through a GLAM Lab</a:t>
            </a:r>
          </a:p>
        </p:txBody>
      </p:sp>
      <p:sp>
        <p:nvSpPr>
          <p:cNvPr id="3" name="Text Placeholder 2">
            <a:extLst>
              <a:ext uri="{FF2B5EF4-FFF2-40B4-BE49-F238E27FC236}">
                <a16:creationId xmlns:a16="http://schemas.microsoft.com/office/drawing/2014/main" id="{BC428F4D-9EA4-D3B8-CA83-F9247D7BB052}"/>
              </a:ext>
            </a:extLst>
          </p:cNvPr>
          <p:cNvSpPr>
            <a:spLocks noGrp="1"/>
          </p:cNvSpPr>
          <p:nvPr>
            <p:ph type="body" idx="1"/>
          </p:nvPr>
        </p:nvSpPr>
        <p:spPr/>
        <p:txBody>
          <a:bodyPr/>
          <a:lstStyle/>
          <a:p>
            <a:pPr marL="685800" indent="-457200">
              <a:buFont typeface="Arial" panose="020B0604020202020204" pitchFamily="34" charset="0"/>
              <a:buChar char="•"/>
            </a:pPr>
            <a:r>
              <a:rPr lang="en-GB" dirty="0"/>
              <a:t>Publication is a motivation</a:t>
            </a:r>
          </a:p>
          <a:p>
            <a:pPr marL="685800" indent="-457200">
              <a:buFont typeface="Arial" panose="020B0604020202020204" pitchFamily="34" charset="0"/>
              <a:buChar char="•"/>
            </a:pPr>
            <a:r>
              <a:rPr lang="en-GB" dirty="0"/>
              <a:t>If you tell me story (and are willing to share) you might get an award of actual reuse</a:t>
            </a:r>
          </a:p>
          <a:p>
            <a:pPr marL="685800" indent="-457200">
              <a:buFont typeface="Arial" panose="020B0604020202020204" pitchFamily="34" charset="0"/>
              <a:buChar char="•"/>
            </a:pPr>
            <a:r>
              <a:rPr lang="en-GB" dirty="0"/>
              <a:t>Motivation – are researchers more likely to do this?</a:t>
            </a:r>
          </a:p>
          <a:p>
            <a:pPr marL="685800" indent="-457200">
              <a:buFont typeface="Arial" panose="020B0604020202020204" pitchFamily="34" charset="0"/>
              <a:buChar char="•"/>
            </a:pPr>
            <a:r>
              <a:rPr lang="en-GB" dirty="0"/>
              <a:t>Does it work?</a:t>
            </a:r>
          </a:p>
          <a:p>
            <a:endParaRPr lang="en-GB" dirty="0"/>
          </a:p>
          <a:p>
            <a:endParaRPr lang="en-GB" dirty="0"/>
          </a:p>
        </p:txBody>
      </p:sp>
    </p:spTree>
    <p:extLst>
      <p:ext uri="{BB962C8B-B14F-4D97-AF65-F5344CB8AC3E}">
        <p14:creationId xmlns:p14="http://schemas.microsoft.com/office/powerpoint/2010/main" val="48470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3BE6-E7AD-F7AF-06B0-868925557D7D}"/>
              </a:ext>
            </a:extLst>
          </p:cNvPr>
          <p:cNvSpPr>
            <a:spLocks noGrp="1"/>
          </p:cNvSpPr>
          <p:nvPr>
            <p:ph type="title"/>
          </p:nvPr>
        </p:nvSpPr>
        <p:spPr>
          <a:xfrm>
            <a:off x="971550" y="0"/>
            <a:ext cx="9753600" cy="790575"/>
          </a:xfrm>
        </p:spPr>
        <p:txBody>
          <a:bodyPr/>
          <a:lstStyle/>
          <a:p>
            <a:r>
              <a:rPr lang="en-GB" dirty="0"/>
              <a:t>BL Labs Digital Project Archive</a:t>
            </a:r>
          </a:p>
        </p:txBody>
      </p:sp>
      <p:sp>
        <p:nvSpPr>
          <p:cNvPr id="3" name="Text Placeholder 2">
            <a:extLst>
              <a:ext uri="{FF2B5EF4-FFF2-40B4-BE49-F238E27FC236}">
                <a16:creationId xmlns:a16="http://schemas.microsoft.com/office/drawing/2014/main" id="{A0EAF36A-D6F6-34E4-42E0-BD2ADE3DFE29}"/>
              </a:ext>
            </a:extLst>
          </p:cNvPr>
          <p:cNvSpPr>
            <a:spLocks noGrp="1"/>
          </p:cNvSpPr>
          <p:nvPr>
            <p:ph type="body" idx="1"/>
          </p:nvPr>
        </p:nvSpPr>
        <p:spPr>
          <a:xfrm>
            <a:off x="1223010" y="1096539"/>
            <a:ext cx="5174615" cy="3110442"/>
          </a:xfrm>
        </p:spPr>
        <p:txBody>
          <a:bodyPr/>
          <a:lstStyle/>
          <a:p>
            <a:pPr marL="571500" indent="-342900">
              <a:buFont typeface="Arial" panose="020B0604020202020204" pitchFamily="34" charset="0"/>
              <a:buChar char="•"/>
            </a:pPr>
            <a:r>
              <a:rPr lang="en-GB" sz="2000" dirty="0"/>
              <a:t>Over </a:t>
            </a:r>
            <a:r>
              <a:rPr lang="en-GB" sz="2000" dirty="0">
                <a:hlinkClick r:id="rId2"/>
              </a:rPr>
              <a:t>300 projects</a:t>
            </a:r>
            <a:endParaRPr lang="en-GB" sz="2000" dirty="0"/>
          </a:p>
          <a:p>
            <a:pPr marL="571500" indent="-342900">
              <a:buFont typeface="Arial" panose="020B0604020202020204" pitchFamily="34" charset="0"/>
              <a:buChar char="•"/>
            </a:pPr>
            <a:r>
              <a:rPr lang="en-GB" sz="2000" dirty="0"/>
              <a:t>Examples of reuse</a:t>
            </a:r>
          </a:p>
          <a:p>
            <a:pPr marL="571500" indent="-342900">
              <a:buFont typeface="Arial" panose="020B0604020202020204" pitchFamily="34" charset="0"/>
              <a:buChar char="•"/>
            </a:pPr>
            <a:r>
              <a:rPr lang="en-GB" sz="2000" dirty="0"/>
              <a:t>Captured through asking and reward system</a:t>
            </a:r>
          </a:p>
          <a:p>
            <a:pPr marL="571500" indent="-342900">
              <a:buFont typeface="Arial" panose="020B0604020202020204" pitchFamily="34" charset="0"/>
              <a:buChar char="•"/>
            </a:pPr>
            <a:r>
              <a:rPr lang="en-GB" sz="2000" dirty="0"/>
              <a:t>Probably drop in ocean</a:t>
            </a:r>
          </a:p>
          <a:p>
            <a:pPr marL="571500" indent="-342900">
              <a:buFont typeface="Arial" panose="020B0604020202020204" pitchFamily="34" charset="0"/>
              <a:buChar char="•"/>
            </a:pPr>
            <a:r>
              <a:rPr lang="en-GB" sz="2000" dirty="0"/>
              <a:t>Also used to demonstrate impact</a:t>
            </a:r>
          </a:p>
          <a:p>
            <a:pPr marL="571500" indent="-342900">
              <a:buFont typeface="Arial" panose="020B0604020202020204" pitchFamily="34" charset="0"/>
              <a:buChar char="•"/>
            </a:pPr>
            <a:r>
              <a:rPr lang="en-GB" sz="2000" dirty="0"/>
              <a:t>Get more funding</a:t>
            </a:r>
          </a:p>
          <a:p>
            <a:pPr marL="571500" indent="-342900">
              <a:buFont typeface="Arial" panose="020B0604020202020204" pitchFamily="34" charset="0"/>
              <a:buChar char="•"/>
            </a:pPr>
            <a:r>
              <a:rPr lang="en-GB" sz="2000" dirty="0"/>
              <a:t>Generate new ideas for reuse at workshops</a:t>
            </a:r>
          </a:p>
        </p:txBody>
      </p:sp>
      <p:pic>
        <p:nvPicPr>
          <p:cNvPr id="5" name="Picture 4">
            <a:extLst>
              <a:ext uri="{FF2B5EF4-FFF2-40B4-BE49-F238E27FC236}">
                <a16:creationId xmlns:a16="http://schemas.microsoft.com/office/drawing/2014/main" id="{B994BB0A-428E-E13F-8E67-4D90E7A2C1FC}"/>
              </a:ext>
            </a:extLst>
          </p:cNvPr>
          <p:cNvPicPr>
            <a:picLocks noChangeAspect="1"/>
          </p:cNvPicPr>
          <p:nvPr/>
        </p:nvPicPr>
        <p:blipFill>
          <a:blip r:embed="rId3"/>
          <a:srcRect t="5665"/>
          <a:stretch>
            <a:fillRect/>
          </a:stretch>
        </p:blipFill>
        <p:spPr>
          <a:xfrm>
            <a:off x="6489065" y="1873779"/>
            <a:ext cx="5508135" cy="4808436"/>
          </a:xfrm>
          <a:prstGeom prst="rect">
            <a:avLst/>
          </a:prstGeom>
        </p:spPr>
      </p:pic>
    </p:spTree>
    <p:extLst>
      <p:ext uri="{BB962C8B-B14F-4D97-AF65-F5344CB8AC3E}">
        <p14:creationId xmlns:p14="http://schemas.microsoft.com/office/powerpoint/2010/main" val="2083921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51743"/>
            <a:ext cx="11314676" cy="910952"/>
          </a:xfrm>
        </p:spPr>
        <p:txBody>
          <a:bodyPr/>
          <a:lstStyle/>
          <a:p>
            <a:r>
              <a:rPr lang="en-GB" altLang="en-US" sz="2800" b="1" dirty="0"/>
              <a:t>David Normal – Artist</a:t>
            </a:r>
            <a:br>
              <a:rPr lang="en-GB" altLang="en-US" sz="2800" b="1" dirty="0"/>
            </a:br>
            <a:r>
              <a:rPr lang="en-GB" altLang="en-US" sz="2800" b="1" dirty="0"/>
              <a:t>Crossroads of Curiosity – </a:t>
            </a:r>
            <a:br>
              <a:rPr lang="en-GB" altLang="en-US" sz="2800" b="1" dirty="0"/>
            </a:br>
            <a:r>
              <a:rPr lang="en-GB" altLang="en-US" sz="2800" b="1" dirty="0"/>
              <a:t>Collage Paintings</a:t>
            </a:r>
          </a:p>
        </p:txBody>
      </p:sp>
      <p:pic>
        <p:nvPicPr>
          <p:cNvPr id="57347" name="Picture 2"/>
          <p:cNvPicPr>
            <a:picLocks noChangeAspect="1" noChangeArrowheads="1"/>
          </p:cNvPicPr>
          <p:nvPr/>
        </p:nvPicPr>
        <p:blipFill>
          <a:blip r:embed="rId4">
            <a:extLst>
              <a:ext uri="{28A0092B-C50C-407E-A947-70E740481C1C}">
                <a14:useLocalDpi xmlns:a14="http://schemas.microsoft.com/office/drawing/2010/main" val="0"/>
              </a:ext>
            </a:extLst>
          </a:blip>
          <a:srcRect l="10542" t="26042" r="42606" b="28125"/>
          <a:stretch>
            <a:fillRect/>
          </a:stretch>
        </p:blipFill>
        <p:spPr bwMode="auto">
          <a:xfrm>
            <a:off x="335360" y="1556792"/>
            <a:ext cx="3536020" cy="1944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348" name="Rectangle 3"/>
          <p:cNvSpPr>
            <a:spLocks noChangeArrowheads="1"/>
          </p:cNvSpPr>
          <p:nvPr/>
        </p:nvSpPr>
        <p:spPr bwMode="auto">
          <a:xfrm>
            <a:off x="1475129" y="3520712"/>
            <a:ext cx="24016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GB" altLang="en-US" sz="1200" b="1">
                <a:hlinkClick r:id="rId5"/>
              </a:rPr>
              <a:t>https://youtu.be/Q3SBxO34Zlc</a:t>
            </a:r>
            <a:endParaRPr lang="en-GB" altLang="en-US" sz="1200" b="1" dirty="0"/>
          </a:p>
        </p:txBody>
      </p:sp>
      <p:sp>
        <p:nvSpPr>
          <p:cNvPr id="57349" name="TextBox 1"/>
          <p:cNvSpPr txBox="1">
            <a:spLocks noChangeArrowheads="1"/>
          </p:cNvSpPr>
          <p:nvPr/>
        </p:nvSpPr>
        <p:spPr bwMode="auto">
          <a:xfrm>
            <a:off x="237566" y="3789040"/>
            <a:ext cx="35541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GB" altLang="en-US" sz="1600" b="1" i="1" dirty="0"/>
              <a:t>‘It was beyond my wildest dreams’</a:t>
            </a:r>
          </a:p>
        </p:txBody>
      </p:sp>
      <p:pic>
        <p:nvPicPr>
          <p:cNvPr id="6" name="Picture 2" descr="C:\Users\mmahey\Desktop\Comedy Night\Crossroads Website-20170708T123750Z-001\Crossroads Website\paintings\conflamingulation-150dpi.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7369" y="294646"/>
            <a:ext cx="3287688" cy="126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mmahey\Desktop\Comedy Night\Crossroads Website-20170708T123750Z-001\Crossroads Website\paintings\Curioscillotropy150dp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7369" y="1705788"/>
            <a:ext cx="3287688" cy="131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mahey\Desktop\Comedy Night\Crossroads Website-20170708T123750Z-001\Crossroads Website\paintings\ostrischizocracy150dpi.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27369" y="3180056"/>
            <a:ext cx="3287688" cy="131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C:\Users\mmahey\Desktop\Comedy Night\Crossroads Website-20170708T123750Z-001\Crossroads Website\paintings\purcogitoresque150dp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52485" y="4654098"/>
            <a:ext cx="3287688" cy="1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3" descr="DSC02583.JPG"/>
          <p:cNvPicPr>
            <a:picLocks noChangeAspect="1"/>
          </p:cNvPicPr>
          <p:nvPr/>
        </p:nvPicPr>
        <p:blipFill rotWithShape="1">
          <a:blip r:embed="rId10" cstate="print">
            <a:extLst>
              <a:ext uri="{28A0092B-C50C-407E-A947-70E740481C1C}">
                <a14:useLocalDpi xmlns:a14="http://schemas.microsoft.com/office/drawing/2010/main" val="0"/>
              </a:ext>
            </a:extLst>
          </a:blip>
          <a:srcRect r="6453"/>
          <a:stretch/>
        </p:blipFill>
        <p:spPr bwMode="auto">
          <a:xfrm>
            <a:off x="4299403" y="1169527"/>
            <a:ext cx="3058095" cy="158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4228704" y="2759849"/>
            <a:ext cx="3091432" cy="246221"/>
          </a:xfrm>
          <a:prstGeom prst="rect">
            <a:avLst/>
          </a:prstGeom>
          <a:solidFill>
            <a:schemeClr val="bg1"/>
          </a:solidFill>
        </p:spPr>
        <p:txBody>
          <a:bodyPr wrap="square" rtlCol="0">
            <a:spAutoFit/>
          </a:bodyPr>
          <a:lstStyle/>
          <a:p>
            <a:r>
              <a:rPr lang="en-GB" sz="1000" b="1" dirty="0"/>
              <a:t>Crossroads of Curiosity @ Burning Man 2014</a:t>
            </a:r>
          </a:p>
        </p:txBody>
      </p:sp>
      <p:pic>
        <p:nvPicPr>
          <p:cNvPr id="12" name="Picture 2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36177" y="5433888"/>
            <a:ext cx="396384" cy="531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41741" y="3017448"/>
            <a:ext cx="3054470" cy="16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4299403" y="4629384"/>
            <a:ext cx="3091432" cy="246221"/>
          </a:xfrm>
          <a:prstGeom prst="rect">
            <a:avLst/>
          </a:prstGeom>
          <a:solidFill>
            <a:schemeClr val="bg1"/>
          </a:solidFill>
        </p:spPr>
        <p:txBody>
          <a:bodyPr wrap="square" rtlCol="0">
            <a:spAutoFit/>
          </a:bodyPr>
          <a:lstStyle/>
          <a:p>
            <a:r>
              <a:rPr lang="en-GB" sz="1000" b="1" dirty="0"/>
              <a:t>Crossroads of Curiosity @ British Library 2015</a:t>
            </a:r>
          </a:p>
        </p:txBody>
      </p:sp>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07726" y="4982971"/>
            <a:ext cx="2122616" cy="116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3858" y="4484732"/>
            <a:ext cx="1801639" cy="996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p:cNvPicPr>
            <a:picLocks noChangeAspect="1"/>
          </p:cNvPicPr>
          <p:nvPr/>
        </p:nvPicPr>
        <p:blipFill>
          <a:blip r:embed="rId15" cstate="print">
            <a:extLst>
              <a:ext uri="{28A0092B-C50C-407E-A947-70E740481C1C}">
                <a14:useLocalDpi xmlns:a14="http://schemas.microsoft.com/office/drawing/2010/main" val="0"/>
              </a:ext>
            </a:extLst>
          </a:blip>
          <a:srcRect l="6972"/>
          <a:stretch>
            <a:fillRect/>
          </a:stretch>
        </p:blipFill>
        <p:spPr bwMode="auto">
          <a:xfrm>
            <a:off x="237566" y="4380732"/>
            <a:ext cx="870352" cy="135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50554" y="5879000"/>
            <a:ext cx="4349957" cy="369332"/>
          </a:xfrm>
          <a:prstGeom prst="rect">
            <a:avLst/>
          </a:prstGeom>
          <a:solidFill>
            <a:schemeClr val="tx2"/>
          </a:solidFill>
        </p:spPr>
        <p:txBody>
          <a:bodyPr wrap="square" rtlCol="0">
            <a:spAutoFit/>
          </a:bodyPr>
          <a:lstStyle/>
          <a:p>
            <a:r>
              <a:rPr lang="en-GB" b="1" dirty="0">
                <a:solidFill>
                  <a:schemeClr val="bg1"/>
                </a:solidFill>
              </a:rPr>
              <a:t>1 million images from scanned books</a:t>
            </a:r>
          </a:p>
        </p:txBody>
      </p:sp>
      <p:sp>
        <p:nvSpPr>
          <p:cNvPr id="2" name="Rectangle 1"/>
          <p:cNvSpPr/>
          <p:nvPr/>
        </p:nvSpPr>
        <p:spPr>
          <a:xfrm>
            <a:off x="7627662" y="5930087"/>
            <a:ext cx="4519122" cy="369332"/>
          </a:xfrm>
          <a:prstGeom prst="rect">
            <a:avLst/>
          </a:prstGeom>
        </p:spPr>
        <p:txBody>
          <a:bodyPr wrap="none">
            <a:spAutoFit/>
          </a:bodyPr>
          <a:lstStyle/>
          <a:p>
            <a:r>
              <a:rPr lang="en-GB" b="1" dirty="0">
                <a:hlinkClick r:id="rId16"/>
              </a:rPr>
              <a:t>https://www.crossroadsofcuriosity.org/</a:t>
            </a:r>
            <a:r>
              <a:rPr lang="en-GB" b="1" dirty="0"/>
              <a:t> </a:t>
            </a:r>
          </a:p>
        </p:txBody>
      </p:sp>
    </p:spTree>
    <p:custDataLst>
      <p:tags r:id="rId1"/>
    </p:custDataLst>
    <p:extLst>
      <p:ext uri="{BB962C8B-B14F-4D97-AF65-F5344CB8AC3E}">
        <p14:creationId xmlns:p14="http://schemas.microsoft.com/office/powerpoint/2010/main" val="207186014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260717-FB04-9FE8-E224-7230311EDF3A}"/>
              </a:ext>
            </a:extLst>
          </p:cNvPr>
          <p:cNvSpPr txBox="1"/>
          <p:nvPr/>
        </p:nvSpPr>
        <p:spPr>
          <a:xfrm>
            <a:off x="894080" y="3013501"/>
            <a:ext cx="11216640" cy="830997"/>
          </a:xfrm>
          <a:prstGeom prst="rect">
            <a:avLst/>
          </a:prstGeom>
          <a:noFill/>
        </p:spPr>
        <p:txBody>
          <a:bodyPr wrap="square">
            <a:spAutoFit/>
          </a:bodyPr>
          <a:lstStyle/>
          <a:p>
            <a:r>
              <a:rPr lang="en-GB" sz="4800" b="1"/>
              <a:t>http://tiny.cc/GLAM-Labs-Sofia-2-7-26</a:t>
            </a:r>
          </a:p>
        </p:txBody>
      </p:sp>
    </p:spTree>
    <p:extLst>
      <p:ext uri="{BB962C8B-B14F-4D97-AF65-F5344CB8AC3E}">
        <p14:creationId xmlns:p14="http://schemas.microsoft.com/office/powerpoint/2010/main" val="545827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73" name="Group 62472"/>
          <p:cNvGrpSpPr>
            <a:grpSpLocks/>
          </p:cNvGrpSpPr>
          <p:nvPr/>
        </p:nvGrpSpPr>
        <p:grpSpPr bwMode="auto">
          <a:xfrm>
            <a:off x="483336" y="1083159"/>
            <a:ext cx="3850337" cy="4579475"/>
            <a:chOff x="-79345" y="1614531"/>
            <a:chExt cx="2505399" cy="3670390"/>
          </a:xfrm>
        </p:grpSpPr>
        <p:pic>
          <p:nvPicPr>
            <p:cNvPr id="10" name="Picture 2"/>
            <p:cNvPicPr>
              <a:picLocks noChangeAspect="1" noChangeArrowheads="1"/>
            </p:cNvPicPr>
            <p:nvPr/>
          </p:nvPicPr>
          <p:blipFill>
            <a:blip r:embed="rId4"/>
            <a:srcRect/>
            <a:stretch>
              <a:fillRect/>
            </a:stretch>
          </p:blipFill>
          <p:spPr bwMode="auto">
            <a:xfrm>
              <a:off x="247203" y="1614531"/>
              <a:ext cx="1584824" cy="1787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6" name="Picture 3"/>
            <p:cNvPicPr>
              <a:picLocks noChangeAspect="1" noChangeArrowheads="1"/>
            </p:cNvPicPr>
            <p:nvPr/>
          </p:nvPicPr>
          <p:blipFill>
            <a:blip r:embed="rId5"/>
            <a:srcRect/>
            <a:stretch>
              <a:fillRect/>
            </a:stretch>
          </p:blipFill>
          <p:spPr bwMode="auto">
            <a:xfrm>
              <a:off x="-79345" y="3567471"/>
              <a:ext cx="2505399" cy="171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44069" name="Rectangle 22"/>
            <p:cNvSpPr>
              <a:spLocks noChangeArrowheads="1"/>
            </p:cNvSpPr>
            <p:nvPr/>
          </p:nvSpPr>
          <p:spPr bwMode="auto">
            <a:xfrm>
              <a:off x="859279" y="3356991"/>
              <a:ext cx="1045326" cy="256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GB" altLang="en-US" sz="1067" u="sng">
                  <a:latin typeface="Calibri" pitchFamily="34" charset="0"/>
                  <a:cs typeface="Arial" pitchFamily="34" charset="0"/>
                  <a:hlinkClick r:id="rId6"/>
                </a:rPr>
                <a:t>http://goo.gl/dM8ieA</a:t>
              </a:r>
              <a:endParaRPr lang="en-GB" altLang="en-US" sz="1067" u="sng">
                <a:latin typeface="Calibri" pitchFamily="34" charset="0"/>
                <a:cs typeface="Arial" pitchFamily="34" charset="0"/>
              </a:endParaRPr>
            </a:p>
          </p:txBody>
        </p:sp>
      </p:grpSp>
      <p:sp>
        <p:nvSpPr>
          <p:cNvPr id="50" name="TextBox 1"/>
          <p:cNvSpPr txBox="1">
            <a:spLocks noChangeArrowheads="1"/>
          </p:cNvSpPr>
          <p:nvPr/>
        </p:nvSpPr>
        <p:spPr bwMode="auto">
          <a:xfrm>
            <a:off x="1266531" y="5535147"/>
            <a:ext cx="21595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MS PGothic" pitchFamily="34" charset="-128"/>
              </a:defRPr>
            </a:lvl1pPr>
            <a:lvl2pPr marL="742950" indent="-285750">
              <a:defRPr sz="2200">
                <a:solidFill>
                  <a:schemeClr val="tx1"/>
                </a:solidFill>
                <a:latin typeface="Arial" pitchFamily="34" charset="0"/>
                <a:ea typeface="MS PGothic" pitchFamily="34" charset="-128"/>
              </a:defRPr>
            </a:lvl2pPr>
            <a:lvl3pPr marL="1143000" indent="-228600">
              <a:defRPr sz="2200">
                <a:solidFill>
                  <a:schemeClr val="tx1"/>
                </a:solidFill>
                <a:latin typeface="Arial" pitchFamily="34" charset="0"/>
                <a:ea typeface="MS PGothic" pitchFamily="34" charset="-128"/>
              </a:defRPr>
            </a:lvl3pPr>
            <a:lvl4pPr>
              <a:defRPr sz="2200">
                <a:solidFill>
                  <a:schemeClr val="tx1"/>
                </a:solidFill>
                <a:latin typeface="Arial" pitchFamily="34" charset="0"/>
                <a:ea typeface="MS PGothic" pitchFamily="34" charset="-128"/>
              </a:defRPr>
            </a:lvl4pPr>
            <a:lvl5pPr>
              <a:defRPr sz="2200">
                <a:solidFill>
                  <a:schemeClr val="tx1"/>
                </a:solidFill>
                <a:latin typeface="Arial" pitchFamily="34" charset="0"/>
                <a:ea typeface="MS PGothic" pitchFamily="34" charset="-128"/>
              </a:defRPr>
            </a:lvl5pPr>
            <a:lvl6pPr eaLnBrk="0" fontAlgn="base" hangingPunct="0">
              <a:spcAft>
                <a:spcPct val="0"/>
              </a:spcAft>
              <a:buClr>
                <a:schemeClr val="tx2"/>
              </a:buClr>
              <a:buChar char="»"/>
              <a:defRPr sz="2200">
                <a:solidFill>
                  <a:schemeClr val="tx1"/>
                </a:solidFill>
                <a:latin typeface="Arial" pitchFamily="34" charset="0"/>
                <a:ea typeface="MS PGothic" pitchFamily="34" charset="-128"/>
              </a:defRPr>
            </a:lvl6pPr>
            <a:lvl7pPr eaLnBrk="0" fontAlgn="base" hangingPunct="0">
              <a:spcAft>
                <a:spcPct val="0"/>
              </a:spcAft>
              <a:buClr>
                <a:schemeClr val="tx2"/>
              </a:buClr>
              <a:buChar char="»"/>
              <a:defRPr sz="2200">
                <a:solidFill>
                  <a:schemeClr val="tx1"/>
                </a:solidFill>
                <a:latin typeface="Arial" pitchFamily="34" charset="0"/>
                <a:ea typeface="MS PGothic" pitchFamily="34" charset="-128"/>
              </a:defRPr>
            </a:lvl7pPr>
            <a:lvl8pPr eaLnBrk="0" fontAlgn="base" hangingPunct="0">
              <a:spcAft>
                <a:spcPct val="0"/>
              </a:spcAft>
              <a:buClr>
                <a:schemeClr val="tx2"/>
              </a:buClr>
              <a:buChar char="»"/>
              <a:defRPr sz="2200">
                <a:solidFill>
                  <a:schemeClr val="tx1"/>
                </a:solidFill>
                <a:latin typeface="Arial" pitchFamily="34" charset="0"/>
                <a:ea typeface="MS PGothic" pitchFamily="34" charset="-128"/>
              </a:defRPr>
            </a:lvl8pPr>
            <a:lvl9pPr eaLnBrk="0" fontAlgn="base" hangingPunct="0">
              <a:spcAft>
                <a:spcPct val="0"/>
              </a:spcAft>
              <a:buClr>
                <a:schemeClr val="tx2"/>
              </a:buClr>
              <a:buChar char="»"/>
              <a:defRPr sz="2200">
                <a:solidFill>
                  <a:schemeClr val="tx1"/>
                </a:solidFill>
                <a:latin typeface="Arial" pitchFamily="34" charset="0"/>
                <a:ea typeface="MS PGothic" pitchFamily="34" charset="-128"/>
              </a:defRPr>
            </a:lvl9pPr>
          </a:lstStyle>
          <a:p>
            <a:pPr algn="ctr"/>
            <a:r>
              <a:rPr lang="en-GB" altLang="en-US" sz="1200" b="1" i="1" dirty="0">
                <a:cs typeface="Arial" pitchFamily="34" charset="0"/>
              </a:rPr>
              <a:t>44 Men who Look 44</a:t>
            </a:r>
            <a:br>
              <a:rPr lang="en-GB" altLang="en-US" sz="1200" b="1" i="1" dirty="0">
                <a:cs typeface="Arial" pitchFamily="34" charset="0"/>
              </a:rPr>
            </a:br>
            <a:r>
              <a:rPr lang="en-GB" altLang="en-US" sz="1200" b="1" i="1" dirty="0">
                <a:cs typeface="Arial" pitchFamily="34" charset="0"/>
              </a:rPr>
              <a:t>(Notice the direction faces)</a:t>
            </a:r>
          </a:p>
        </p:txBody>
      </p:sp>
      <p:grpSp>
        <p:nvGrpSpPr>
          <p:cNvPr id="40" name="Group 39"/>
          <p:cNvGrpSpPr>
            <a:grpSpLocks/>
          </p:cNvGrpSpPr>
          <p:nvPr/>
        </p:nvGrpSpPr>
        <p:grpSpPr bwMode="auto">
          <a:xfrm>
            <a:off x="8128817" y="2509540"/>
            <a:ext cx="3943847" cy="2868022"/>
            <a:chOff x="2339752" y="1717104"/>
            <a:chExt cx="2309813" cy="1743647"/>
          </a:xfrm>
        </p:grpSpPr>
        <p:pic>
          <p:nvPicPr>
            <p:cNvPr id="42"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752" y="1717104"/>
              <a:ext cx="2309813"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Oval 43"/>
            <p:cNvSpPr/>
            <p:nvPr/>
          </p:nvSpPr>
          <p:spPr>
            <a:xfrm>
              <a:off x="3200177" y="3035161"/>
              <a:ext cx="508000" cy="4255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48" name="Group 47"/>
          <p:cNvGrpSpPr>
            <a:grpSpLocks/>
          </p:cNvGrpSpPr>
          <p:nvPr/>
        </p:nvGrpSpPr>
        <p:grpSpPr bwMode="auto">
          <a:xfrm>
            <a:off x="8708782" y="1988840"/>
            <a:ext cx="2753915" cy="3680368"/>
            <a:chOff x="10074646" y="3347244"/>
            <a:chExt cx="1612900" cy="2236302"/>
          </a:xfrm>
        </p:grpSpPr>
        <p:pic>
          <p:nvPicPr>
            <p:cNvPr id="49"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74646" y="3347244"/>
              <a:ext cx="1612900" cy="214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Oval 50"/>
            <p:cNvSpPr/>
            <p:nvPr/>
          </p:nvSpPr>
          <p:spPr>
            <a:xfrm>
              <a:off x="10330234" y="5156601"/>
              <a:ext cx="506412" cy="4269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52" name="Group 51"/>
          <p:cNvGrpSpPr>
            <a:grpSpLocks/>
          </p:cNvGrpSpPr>
          <p:nvPr/>
        </p:nvGrpSpPr>
        <p:grpSpPr bwMode="auto">
          <a:xfrm>
            <a:off x="8511933" y="2066627"/>
            <a:ext cx="3174050" cy="3544540"/>
            <a:chOff x="9828584" y="1046163"/>
            <a:chExt cx="1858962" cy="2154237"/>
          </a:xfrm>
        </p:grpSpPr>
        <p:pic>
          <p:nvPicPr>
            <p:cNvPr id="53" name="Picture 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28584" y="1046163"/>
              <a:ext cx="1858962" cy="215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Oval 53"/>
            <p:cNvSpPr/>
            <p:nvPr/>
          </p:nvSpPr>
          <p:spPr>
            <a:xfrm>
              <a:off x="10188946" y="2708275"/>
              <a:ext cx="506413" cy="4270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55" name="Group 54"/>
          <p:cNvGrpSpPr>
            <a:grpSpLocks/>
          </p:cNvGrpSpPr>
          <p:nvPr/>
        </p:nvGrpSpPr>
        <p:grpSpPr bwMode="auto">
          <a:xfrm>
            <a:off x="8609301" y="2133302"/>
            <a:ext cx="2954497" cy="3395656"/>
            <a:chOff x="11196736" y="2478088"/>
            <a:chExt cx="1731119" cy="2063750"/>
          </a:xfrm>
        </p:grpSpPr>
        <p:pic>
          <p:nvPicPr>
            <p:cNvPr id="56"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96736" y="2478088"/>
              <a:ext cx="1697037"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Oval 56"/>
            <p:cNvSpPr/>
            <p:nvPr/>
          </p:nvSpPr>
          <p:spPr>
            <a:xfrm>
              <a:off x="12421224" y="3867150"/>
              <a:ext cx="506631" cy="4254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39" name="TextBox 38"/>
          <p:cNvSpPr txBox="1">
            <a:spLocks noChangeArrowheads="1"/>
          </p:cNvSpPr>
          <p:nvPr/>
        </p:nvSpPr>
        <p:spPr bwMode="auto">
          <a:xfrm>
            <a:off x="9430770" y="5745356"/>
            <a:ext cx="1896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r>
              <a:rPr lang="en-GB" sz="1400" b="1" i="1" dirty="0"/>
              <a:t>A Hat on the ground</a:t>
            </a:r>
            <a:br>
              <a:rPr lang="en-GB" sz="1400" b="1" i="1" dirty="0"/>
            </a:br>
            <a:r>
              <a:rPr lang="en-GB" sz="1400" b="1" i="1" dirty="0"/>
              <a:t>spells trouble</a:t>
            </a:r>
          </a:p>
        </p:txBody>
      </p:sp>
      <p:sp>
        <p:nvSpPr>
          <p:cNvPr id="2" name="Rectangle 1"/>
          <p:cNvSpPr/>
          <p:nvPr/>
        </p:nvSpPr>
        <p:spPr>
          <a:xfrm>
            <a:off x="5677067" y="0"/>
            <a:ext cx="5507500" cy="404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34" name="Title 1"/>
          <p:cNvSpPr>
            <a:spLocks noGrp="1"/>
          </p:cNvSpPr>
          <p:nvPr>
            <p:ph type="title"/>
          </p:nvPr>
        </p:nvSpPr>
        <p:spPr>
          <a:xfrm>
            <a:off x="0" y="15784"/>
            <a:ext cx="5890437" cy="2493756"/>
          </a:xfrm>
          <a:solidFill>
            <a:schemeClr val="bg1"/>
          </a:solidFill>
        </p:spPr>
        <p:txBody>
          <a:bodyPr/>
          <a:lstStyle/>
          <a:p>
            <a:r>
              <a:rPr lang="en-GB" altLang="en-US" b="1" dirty="0"/>
              <a:t>Mario Klingemann – Code Artist</a:t>
            </a:r>
            <a:br>
              <a:rPr lang="en-GB" altLang="en-US" b="1" dirty="0"/>
            </a:br>
            <a:r>
              <a:rPr lang="en-GB" altLang="en-US" b="1" dirty="0"/>
              <a:t>First Artistic Award winner!</a:t>
            </a:r>
          </a:p>
        </p:txBody>
      </p:sp>
      <p:pic>
        <p:nvPicPr>
          <p:cNvPr id="3" name="Picture 2"/>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5535183" y="1129748"/>
            <a:ext cx="3236056" cy="2797269"/>
          </a:xfrm>
          <a:prstGeom prst="rect">
            <a:avLst/>
          </a:prstGeom>
        </p:spPr>
      </p:pic>
      <p:pic>
        <p:nvPicPr>
          <p:cNvPr id="23" name="Picture 2" descr="Image result for mario klingemann butcher's son"/>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40180"/>
          <a:stretch/>
        </p:blipFill>
        <p:spPr bwMode="auto">
          <a:xfrm>
            <a:off x="5457123" y="3985058"/>
            <a:ext cx="1512120" cy="136193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4335359" y="5393269"/>
            <a:ext cx="3794673" cy="692497"/>
          </a:xfrm>
          <a:prstGeom prst="rect">
            <a:avLst/>
          </a:prstGeom>
          <a:noFill/>
        </p:spPr>
        <p:txBody>
          <a:bodyPr wrap="square" rtlCol="0">
            <a:spAutoFit/>
          </a:bodyPr>
          <a:lstStyle/>
          <a:p>
            <a:pPr algn="ctr"/>
            <a:r>
              <a:rPr lang="en-GB" sz="1400" b="1"/>
              <a:t>The Butcher’s Son</a:t>
            </a:r>
          </a:p>
          <a:p>
            <a:pPr algn="ctr"/>
            <a:r>
              <a:rPr lang="en-GB" sz="1400" b="1"/>
              <a:t>2018 LUMEN Prize winner</a:t>
            </a:r>
          </a:p>
          <a:p>
            <a:pPr algn="ctr"/>
            <a:r>
              <a:rPr lang="en-GB" sz="1100" b="1">
                <a:hlinkClick r:id="rId13"/>
              </a:rPr>
              <a:t>https://lumenprize.com/a-i-portrait-scoops-gold/</a:t>
            </a:r>
            <a:r>
              <a:rPr lang="en-GB" sz="1100" b="1"/>
              <a:t> </a:t>
            </a:r>
            <a:endParaRPr lang="en-GB" sz="1100" b="1" dirty="0"/>
          </a:p>
        </p:txBody>
      </p:sp>
      <p:sp>
        <p:nvSpPr>
          <p:cNvPr id="4" name="Rectangle 3"/>
          <p:cNvSpPr/>
          <p:nvPr/>
        </p:nvSpPr>
        <p:spPr>
          <a:xfrm>
            <a:off x="7293230" y="359611"/>
            <a:ext cx="3752950" cy="461665"/>
          </a:xfrm>
          <a:prstGeom prst="rect">
            <a:avLst/>
          </a:prstGeom>
        </p:spPr>
        <p:txBody>
          <a:bodyPr wrap="none">
            <a:spAutoFit/>
          </a:bodyPr>
          <a:lstStyle/>
          <a:p>
            <a:r>
              <a:rPr lang="en-GB" sz="2400" b="1" dirty="0">
                <a:hlinkClick r:id="rId14"/>
              </a:rPr>
              <a:t>http://quasimondo.com/</a:t>
            </a:r>
            <a:endParaRPr lang="en-GB" sz="2400" b="1" dirty="0"/>
          </a:p>
        </p:txBody>
      </p:sp>
    </p:spTree>
    <p:custDataLst>
      <p:tags r:id="rId1"/>
    </p:custDataLst>
    <p:extLst>
      <p:ext uri="{BB962C8B-B14F-4D97-AF65-F5344CB8AC3E}">
        <p14:creationId xmlns:p14="http://schemas.microsoft.com/office/powerpoint/2010/main" val="3995074173"/>
      </p:ext>
    </p:extLst>
  </p:cSld>
  <p:clrMapOvr>
    <a:masterClrMapping/>
  </p:clrMapOvr>
  <p:transition spd="slow"/>
  <p:timing>
    <p:tnLst>
      <p:par>
        <p:cTn id="1" dur="indefinite" restart="never" nodeType="tmRoot">
          <p:childTnLst>
            <p:par>
              <p:cTn id="2"/>
            </p:par>
            <p:par>
              <p:cTn id="3"/>
            </p:par>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94B4-FEF7-3906-73AD-7E66A80377E2}"/>
              </a:ext>
            </a:extLst>
          </p:cNvPr>
          <p:cNvSpPr>
            <a:spLocks noGrp="1"/>
          </p:cNvSpPr>
          <p:nvPr>
            <p:ph type="title"/>
          </p:nvPr>
        </p:nvSpPr>
        <p:spPr>
          <a:xfrm>
            <a:off x="1076325" y="0"/>
            <a:ext cx="9753600" cy="1487862"/>
          </a:xfrm>
        </p:spPr>
        <p:txBody>
          <a:bodyPr/>
          <a:lstStyle/>
          <a:p>
            <a:r>
              <a:rPr lang="en-GB" dirty="0"/>
              <a:t>Documenting and publishing impact of GLAM Digital Cultural Heritage</a:t>
            </a:r>
          </a:p>
        </p:txBody>
      </p:sp>
      <p:sp>
        <p:nvSpPr>
          <p:cNvPr id="3" name="Text Placeholder 2">
            <a:extLst>
              <a:ext uri="{FF2B5EF4-FFF2-40B4-BE49-F238E27FC236}">
                <a16:creationId xmlns:a16="http://schemas.microsoft.com/office/drawing/2014/main" id="{F73B3FA1-60CB-21DD-5326-9CD4392328D8}"/>
              </a:ext>
            </a:extLst>
          </p:cNvPr>
          <p:cNvSpPr>
            <a:spLocks noGrp="1"/>
          </p:cNvSpPr>
          <p:nvPr>
            <p:ph type="body" idx="1"/>
          </p:nvPr>
        </p:nvSpPr>
        <p:spPr>
          <a:xfrm>
            <a:off x="1257964" y="1873779"/>
            <a:ext cx="10848975" cy="3110442"/>
          </a:xfrm>
        </p:spPr>
        <p:txBody>
          <a:bodyPr/>
          <a:lstStyle/>
          <a:p>
            <a:pPr marL="514350" indent="-285750" fontAlgn="base">
              <a:buFont typeface="Arial" panose="020B0604020202020204" pitchFamily="34" charset="0"/>
              <a:buChar char="•"/>
            </a:pPr>
            <a:r>
              <a:rPr lang="en-GB" sz="2000" dirty="0"/>
              <a:t>GLAMs need to be better at systematically measuring impact of their reuse of digital cultural heritage</a:t>
            </a:r>
          </a:p>
          <a:p>
            <a:pPr marL="514350" indent="-285750" fontAlgn="base">
              <a:buFont typeface="Arial" panose="020B0604020202020204" pitchFamily="34" charset="0"/>
              <a:buChar char="•"/>
            </a:pPr>
            <a:r>
              <a:rPr lang="en-GB" sz="2000" dirty="0"/>
              <a:t>GLAMs don’t always document reuse of their digital cultural heritage, don’t always see the value, rely on proxy metrics such as views and downloads, but that does not say much about impact, they don’t tend to publish these accounts often</a:t>
            </a:r>
          </a:p>
          <a:p>
            <a:pPr marL="514350" indent="-285750" fontAlgn="base">
              <a:buFont typeface="Arial" panose="020B0604020202020204" pitchFamily="34" charset="0"/>
              <a:buChar char="•"/>
            </a:pPr>
            <a:r>
              <a:rPr lang="en-GB" sz="2000" dirty="0"/>
              <a:t>There are several schemes to help out such as excellent </a:t>
            </a:r>
            <a:r>
              <a:rPr lang="en-GB" sz="2000" u="sng" dirty="0">
                <a:hlinkClick r:id="rId2"/>
              </a:rPr>
              <a:t>D-Craft</a:t>
            </a:r>
            <a:r>
              <a:rPr lang="en-GB" sz="2000" dirty="0"/>
              <a:t> and </a:t>
            </a:r>
            <a:r>
              <a:rPr lang="en-GB" sz="2000" u="sng" dirty="0" err="1">
                <a:hlinkClick r:id="rId3"/>
              </a:rPr>
              <a:t>inDICEs</a:t>
            </a:r>
            <a:r>
              <a:rPr lang="en-GB" sz="2000" u="sng" dirty="0">
                <a:hlinkClick r:id="rId3"/>
              </a:rPr>
              <a:t> </a:t>
            </a:r>
            <a:r>
              <a:rPr lang="en-GB" sz="2000" dirty="0"/>
              <a:t>examines social impact</a:t>
            </a:r>
          </a:p>
          <a:p>
            <a:pPr marL="514350" indent="-285750" fontAlgn="base">
              <a:buFont typeface="Arial" panose="020B0604020202020204" pitchFamily="34" charset="0"/>
              <a:buChar char="•"/>
            </a:pPr>
            <a:r>
              <a:rPr lang="en-GB" sz="2000" u="sng" dirty="0">
                <a:hlinkClick r:id="rId4"/>
              </a:rPr>
              <a:t>Collections as Data</a:t>
            </a:r>
            <a:r>
              <a:rPr lang="en-GB" sz="2000" dirty="0"/>
              <a:t> and </a:t>
            </a:r>
            <a:r>
              <a:rPr lang="en-GB" sz="2000" u="sng" dirty="0">
                <a:hlinkClick r:id="rId5"/>
              </a:rPr>
              <a:t>Datasheets for Cultural Heritage</a:t>
            </a:r>
            <a:r>
              <a:rPr lang="en-GB" sz="2000" dirty="0"/>
              <a:t> enable more systematic publication of digital cultural heritage, and make it machine accessible.</a:t>
            </a:r>
          </a:p>
          <a:p>
            <a:pPr marL="514350" indent="-285750" fontAlgn="base">
              <a:buFont typeface="Arial" panose="020B0604020202020204" pitchFamily="34" charset="0"/>
              <a:buChar char="•"/>
            </a:pPr>
            <a:r>
              <a:rPr lang="en-GB" sz="2000" dirty="0"/>
              <a:t>Me and colleagues are developing an approach to document reuse of digital cultural heritage to allow comparisons for better planning for digital cultural heritage projects</a:t>
            </a:r>
          </a:p>
        </p:txBody>
      </p:sp>
    </p:spTree>
    <p:extLst>
      <p:ext uri="{BB962C8B-B14F-4D97-AF65-F5344CB8AC3E}">
        <p14:creationId xmlns:p14="http://schemas.microsoft.com/office/powerpoint/2010/main" val="404203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C92D4-F792-99C6-1B7B-58DD87717D63}"/>
              </a:ext>
            </a:extLst>
          </p:cNvPr>
          <p:cNvSpPr>
            <a:spLocks noGrp="1"/>
          </p:cNvSpPr>
          <p:nvPr>
            <p:ph type="title"/>
          </p:nvPr>
        </p:nvSpPr>
        <p:spPr/>
        <p:txBody>
          <a:bodyPr/>
          <a:lstStyle/>
          <a:p>
            <a:r>
              <a:rPr lang="en-GB" dirty="0"/>
              <a:t>Creating a new schema to measure reuse?</a:t>
            </a:r>
          </a:p>
        </p:txBody>
      </p:sp>
      <p:sp>
        <p:nvSpPr>
          <p:cNvPr id="3" name="Text Placeholder 2">
            <a:extLst>
              <a:ext uri="{FF2B5EF4-FFF2-40B4-BE49-F238E27FC236}">
                <a16:creationId xmlns:a16="http://schemas.microsoft.com/office/drawing/2014/main" id="{CEBD27D2-401C-9885-B49C-87FB63D56F44}"/>
              </a:ext>
            </a:extLst>
          </p:cNvPr>
          <p:cNvSpPr>
            <a:spLocks noGrp="1"/>
          </p:cNvSpPr>
          <p:nvPr>
            <p:ph type="body" idx="1"/>
          </p:nvPr>
        </p:nvSpPr>
        <p:spPr/>
        <p:txBody>
          <a:bodyPr/>
          <a:lstStyle/>
          <a:p>
            <a:r>
              <a:rPr lang="en-GB" dirty="0"/>
              <a:t>There is currently not a schema developed to document reuse and impact of digital cultural heritage</a:t>
            </a:r>
          </a:p>
        </p:txBody>
      </p:sp>
    </p:spTree>
    <p:extLst>
      <p:ext uri="{BB962C8B-B14F-4D97-AF65-F5344CB8AC3E}">
        <p14:creationId xmlns:p14="http://schemas.microsoft.com/office/powerpoint/2010/main" val="3507587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DAF4B-9C30-A21C-A023-C48E6EB70B24}"/>
              </a:ext>
            </a:extLst>
          </p:cNvPr>
          <p:cNvSpPr>
            <a:spLocks noGrp="1"/>
          </p:cNvSpPr>
          <p:nvPr>
            <p:ph type="title"/>
          </p:nvPr>
        </p:nvSpPr>
        <p:spPr/>
        <p:txBody>
          <a:bodyPr/>
          <a:lstStyle/>
          <a:p>
            <a:r>
              <a:rPr lang="en-GB" dirty="0"/>
              <a:t>Towards a Schema for Digital Cultural Heritage Use / Reuse</a:t>
            </a:r>
          </a:p>
        </p:txBody>
      </p:sp>
      <p:sp>
        <p:nvSpPr>
          <p:cNvPr id="3" name="Text Placeholder 2">
            <a:extLst>
              <a:ext uri="{FF2B5EF4-FFF2-40B4-BE49-F238E27FC236}">
                <a16:creationId xmlns:a16="http://schemas.microsoft.com/office/drawing/2014/main" id="{394032B8-6508-68BF-8DDE-F8C2DB78893A}"/>
              </a:ext>
            </a:extLst>
          </p:cNvPr>
          <p:cNvSpPr>
            <a:spLocks noGrp="1"/>
          </p:cNvSpPr>
          <p:nvPr>
            <p:ph type="body" idx="1"/>
          </p:nvPr>
        </p:nvSpPr>
        <p:spPr>
          <a:xfrm>
            <a:off x="1005840" y="2514600"/>
            <a:ext cx="7574634" cy="3110442"/>
          </a:xfrm>
        </p:spPr>
        <p:txBody>
          <a:bodyPr/>
          <a:lstStyle/>
          <a:p>
            <a:r>
              <a:rPr lang="en-GB" sz="2200" dirty="0"/>
              <a:t>Article submitted to </a:t>
            </a:r>
            <a:r>
              <a:rPr lang="en-GB" sz="2200" dirty="0">
                <a:hlinkClick r:id="rId2"/>
              </a:rPr>
              <a:t>Heritage Journal Special Issue</a:t>
            </a:r>
            <a:endParaRPr lang="en-GB" sz="2200" dirty="0"/>
          </a:p>
          <a:p>
            <a:r>
              <a:rPr lang="en-GB" sz="2200" dirty="0"/>
              <a:t>By Mahendra Mahey, Pille Pruulmann-Vengerfeldt (Malmo University) and Pille Runnel (Estonian National Museum)</a:t>
            </a:r>
          </a:p>
        </p:txBody>
      </p:sp>
      <p:pic>
        <p:nvPicPr>
          <p:cNvPr id="5" name="Picture 4">
            <a:extLst>
              <a:ext uri="{FF2B5EF4-FFF2-40B4-BE49-F238E27FC236}">
                <a16:creationId xmlns:a16="http://schemas.microsoft.com/office/drawing/2014/main" id="{25CE16E8-4514-911D-CC25-BA8230B3AACA}"/>
              </a:ext>
            </a:extLst>
          </p:cNvPr>
          <p:cNvPicPr>
            <a:picLocks noChangeAspect="1"/>
          </p:cNvPicPr>
          <p:nvPr/>
        </p:nvPicPr>
        <p:blipFill>
          <a:blip r:embed="rId3"/>
          <a:stretch>
            <a:fillRect/>
          </a:stretch>
        </p:blipFill>
        <p:spPr>
          <a:xfrm>
            <a:off x="8712702" y="2482796"/>
            <a:ext cx="3224796" cy="3274828"/>
          </a:xfrm>
          <a:prstGeom prst="rect">
            <a:avLst/>
          </a:prstGeom>
        </p:spPr>
      </p:pic>
    </p:spTree>
    <p:extLst>
      <p:ext uri="{BB962C8B-B14F-4D97-AF65-F5344CB8AC3E}">
        <p14:creationId xmlns:p14="http://schemas.microsoft.com/office/powerpoint/2010/main" val="2915213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94BE8-B40E-8E96-9CE2-C0B96C8209D0}"/>
              </a:ext>
            </a:extLst>
          </p:cNvPr>
          <p:cNvSpPr>
            <a:spLocks noGrp="1"/>
          </p:cNvSpPr>
          <p:nvPr>
            <p:ph type="title"/>
          </p:nvPr>
        </p:nvSpPr>
        <p:spPr>
          <a:xfrm>
            <a:off x="1143000" y="280559"/>
            <a:ext cx="9753600" cy="814816"/>
          </a:xfrm>
        </p:spPr>
        <p:txBody>
          <a:bodyPr/>
          <a:lstStyle/>
          <a:p>
            <a:r>
              <a:rPr lang="en-GB" dirty="0"/>
              <a:t>Methodology</a:t>
            </a:r>
          </a:p>
        </p:txBody>
      </p:sp>
      <p:sp>
        <p:nvSpPr>
          <p:cNvPr id="3" name="Text Placeholder 2">
            <a:extLst>
              <a:ext uri="{FF2B5EF4-FFF2-40B4-BE49-F238E27FC236}">
                <a16:creationId xmlns:a16="http://schemas.microsoft.com/office/drawing/2014/main" id="{80128191-10A0-5644-DF49-BAACF44D5D98}"/>
              </a:ext>
            </a:extLst>
          </p:cNvPr>
          <p:cNvSpPr>
            <a:spLocks noGrp="1"/>
          </p:cNvSpPr>
          <p:nvPr>
            <p:ph type="body" idx="1"/>
          </p:nvPr>
        </p:nvSpPr>
        <p:spPr>
          <a:xfrm>
            <a:off x="1813737" y="1759688"/>
            <a:ext cx="9753600" cy="3110442"/>
          </a:xfrm>
        </p:spPr>
        <p:txBody>
          <a:bodyPr/>
          <a:lstStyle/>
          <a:p>
            <a:pPr marL="685800" indent="-457200">
              <a:buFont typeface="Arial" panose="020B0604020202020204" pitchFamily="34" charset="0"/>
              <a:buChar char="•"/>
            </a:pPr>
            <a:r>
              <a:rPr lang="en-GB" dirty="0"/>
              <a:t>Abductive research design</a:t>
            </a:r>
          </a:p>
          <a:p>
            <a:pPr marL="685800" indent="-457200">
              <a:buFont typeface="Arial" panose="020B0604020202020204" pitchFamily="34" charset="0"/>
              <a:buChar char="•"/>
            </a:pPr>
            <a:r>
              <a:rPr lang="en-GB" dirty="0"/>
              <a:t>Literature synthesis on reuse, impact and metadata frameworks</a:t>
            </a:r>
          </a:p>
          <a:p>
            <a:pPr marL="685800" indent="-457200">
              <a:buFont typeface="Arial" panose="020B0604020202020204" pitchFamily="34" charset="0"/>
              <a:buChar char="•"/>
            </a:pPr>
            <a:r>
              <a:rPr lang="en-GB" dirty="0"/>
              <a:t>132 reuse examples and 11 user journeys analysed</a:t>
            </a:r>
          </a:p>
          <a:p>
            <a:pPr marL="685800" indent="-457200">
              <a:buFont typeface="Arial" panose="020B0604020202020204" pitchFamily="34" charset="0"/>
              <a:buChar char="•"/>
            </a:pPr>
            <a:r>
              <a:rPr lang="en-GB" dirty="0"/>
              <a:t>67 practitioner interviews conducted</a:t>
            </a:r>
          </a:p>
          <a:p>
            <a:pPr marL="685800" indent="-457200">
              <a:buFont typeface="Arial" panose="020B0604020202020204" pitchFamily="34" charset="0"/>
              <a:buChar char="•"/>
            </a:pPr>
            <a:r>
              <a:rPr lang="en-GB" dirty="0"/>
              <a:t>Iterative prototyping and validation of framework.</a:t>
            </a:r>
          </a:p>
        </p:txBody>
      </p:sp>
    </p:spTree>
    <p:extLst>
      <p:ext uri="{BB962C8B-B14F-4D97-AF65-F5344CB8AC3E}">
        <p14:creationId xmlns:p14="http://schemas.microsoft.com/office/powerpoint/2010/main" val="2581837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3876B-D749-AC5C-4C34-C297D2927BBF}"/>
              </a:ext>
            </a:extLst>
          </p:cNvPr>
          <p:cNvSpPr>
            <a:spLocks noGrp="1"/>
          </p:cNvSpPr>
          <p:nvPr>
            <p:ph type="title"/>
          </p:nvPr>
        </p:nvSpPr>
        <p:spPr>
          <a:xfrm>
            <a:off x="1866900" y="994934"/>
            <a:ext cx="9753600" cy="814816"/>
          </a:xfrm>
        </p:spPr>
        <p:txBody>
          <a:bodyPr/>
          <a:lstStyle/>
          <a:p>
            <a:r>
              <a:rPr lang="en-GB" dirty="0"/>
              <a:t>Six Category Framework</a:t>
            </a:r>
          </a:p>
        </p:txBody>
      </p:sp>
      <p:sp>
        <p:nvSpPr>
          <p:cNvPr id="3" name="Text Placeholder 2">
            <a:extLst>
              <a:ext uri="{FF2B5EF4-FFF2-40B4-BE49-F238E27FC236}">
                <a16:creationId xmlns:a16="http://schemas.microsoft.com/office/drawing/2014/main" id="{AF95ABF5-764B-6697-5E45-7568A881C799}"/>
              </a:ext>
            </a:extLst>
          </p:cNvPr>
          <p:cNvSpPr>
            <a:spLocks noGrp="1"/>
          </p:cNvSpPr>
          <p:nvPr>
            <p:ph type="body" idx="1"/>
          </p:nvPr>
        </p:nvSpPr>
        <p:spPr>
          <a:xfrm>
            <a:off x="1866900" y="2514600"/>
            <a:ext cx="9753600" cy="3562350"/>
          </a:xfrm>
        </p:spPr>
        <p:txBody>
          <a:bodyPr/>
          <a:lstStyle/>
          <a:p>
            <a:r>
              <a:rPr lang="en-GB" sz="2400" dirty="0"/>
              <a:t>1. Organisation &amp; Context</a:t>
            </a:r>
          </a:p>
          <a:p>
            <a:r>
              <a:rPr lang="en-GB" sz="2400" dirty="0"/>
              <a:t>2. Heritage Assets &amp; Technologies</a:t>
            </a:r>
          </a:p>
          <a:p>
            <a:r>
              <a:rPr lang="en-GB" sz="2400" dirty="0"/>
              <a:t>3. Purpose &amp; Process</a:t>
            </a:r>
          </a:p>
          <a:p>
            <a:r>
              <a:rPr lang="en-GB" sz="2400" dirty="0"/>
              <a:t>4. Users &amp; Engagement</a:t>
            </a:r>
          </a:p>
          <a:p>
            <a:r>
              <a:rPr lang="en-GB" sz="2400" dirty="0"/>
              <a:t>5. Nature of Use &amp; Availability</a:t>
            </a:r>
          </a:p>
          <a:p>
            <a:r>
              <a:rPr lang="en-GB" sz="2400" dirty="0"/>
              <a:t>6. Impact &amp; Sustainability</a:t>
            </a:r>
          </a:p>
        </p:txBody>
      </p:sp>
      <p:pic>
        <p:nvPicPr>
          <p:cNvPr id="4" name="Picture 3">
            <a:extLst>
              <a:ext uri="{FF2B5EF4-FFF2-40B4-BE49-F238E27FC236}">
                <a16:creationId xmlns:a16="http://schemas.microsoft.com/office/drawing/2014/main" id="{ADC1BD87-7936-BAF5-1683-E84577CACF20}"/>
              </a:ext>
            </a:extLst>
          </p:cNvPr>
          <p:cNvPicPr>
            <a:picLocks noChangeAspect="1"/>
          </p:cNvPicPr>
          <p:nvPr/>
        </p:nvPicPr>
        <p:blipFill rotWithShape="1">
          <a:blip r:embed="rId2"/>
          <a:srcRect l="26902" t="5477" r="25453" b="5049"/>
          <a:stretch>
            <a:fillRect/>
          </a:stretch>
        </p:blipFill>
        <p:spPr bwMode="auto">
          <a:xfrm>
            <a:off x="7248525" y="1917817"/>
            <a:ext cx="3983037" cy="420675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2660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32EEE1D-CCB8-2420-9885-28DB11F84DB0}"/>
              </a:ext>
            </a:extLst>
          </p:cNvPr>
          <p:cNvGraphicFramePr>
            <a:graphicFrameLocks noGrp="1"/>
          </p:cNvGraphicFramePr>
          <p:nvPr>
            <p:extLst>
              <p:ext uri="{D42A27DB-BD31-4B8C-83A1-F6EECF244321}">
                <p14:modId xmlns:p14="http://schemas.microsoft.com/office/powerpoint/2010/main" val="1690948474"/>
              </p:ext>
            </p:extLst>
          </p:nvPr>
        </p:nvGraphicFramePr>
        <p:xfrm>
          <a:off x="1314449" y="2019301"/>
          <a:ext cx="10620375" cy="4262842"/>
        </p:xfrm>
        <a:graphic>
          <a:graphicData uri="http://schemas.openxmlformats.org/drawingml/2006/table">
            <a:tbl>
              <a:tblPr firstRow="1" firstCol="1" bandRow="1">
                <a:tableStyleId>{5C22544A-7EE6-4342-B048-85BDC9FD1C3A}</a:tableStyleId>
              </a:tblPr>
              <a:tblGrid>
                <a:gridCol w="2782539">
                  <a:extLst>
                    <a:ext uri="{9D8B030D-6E8A-4147-A177-3AD203B41FA5}">
                      <a16:colId xmlns:a16="http://schemas.microsoft.com/office/drawing/2014/main" val="1984100062"/>
                    </a:ext>
                  </a:extLst>
                </a:gridCol>
                <a:gridCol w="2149564">
                  <a:extLst>
                    <a:ext uri="{9D8B030D-6E8A-4147-A177-3AD203B41FA5}">
                      <a16:colId xmlns:a16="http://schemas.microsoft.com/office/drawing/2014/main" val="1306356037"/>
                    </a:ext>
                  </a:extLst>
                </a:gridCol>
                <a:gridCol w="1894674">
                  <a:extLst>
                    <a:ext uri="{9D8B030D-6E8A-4147-A177-3AD203B41FA5}">
                      <a16:colId xmlns:a16="http://schemas.microsoft.com/office/drawing/2014/main" val="2909928692"/>
                    </a:ext>
                  </a:extLst>
                </a:gridCol>
                <a:gridCol w="1896799">
                  <a:extLst>
                    <a:ext uri="{9D8B030D-6E8A-4147-A177-3AD203B41FA5}">
                      <a16:colId xmlns:a16="http://schemas.microsoft.com/office/drawing/2014/main" val="1847065248"/>
                    </a:ext>
                  </a:extLst>
                </a:gridCol>
                <a:gridCol w="1896799">
                  <a:extLst>
                    <a:ext uri="{9D8B030D-6E8A-4147-A177-3AD203B41FA5}">
                      <a16:colId xmlns:a16="http://schemas.microsoft.com/office/drawing/2014/main" val="3215491747"/>
                    </a:ext>
                  </a:extLst>
                </a:gridCol>
              </a:tblGrid>
              <a:tr h="214665">
                <a:tc>
                  <a:txBody>
                    <a:bodyPr/>
                    <a:lstStyle/>
                    <a:p>
                      <a:pPr algn="ctr">
                        <a:lnSpc>
                          <a:spcPts val="1300"/>
                        </a:lnSpc>
                        <a:buNone/>
                      </a:pPr>
                      <a:r>
                        <a:rPr lang="en-GB" sz="1400" dirty="0">
                          <a:effectLst/>
                        </a:rPr>
                        <a:t>Category</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Core Questions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What it captures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Example indicators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lnSpc>
                          <a:spcPts val="1300"/>
                        </a:lnSpc>
                        <a:buNone/>
                      </a:pPr>
                      <a:r>
                        <a:rPr lang="en-GB" sz="1400">
                          <a:effectLst/>
                        </a:rPr>
                        <a:t>Why it matters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2857638"/>
                  </a:ext>
                </a:extLst>
              </a:tr>
              <a:tr h="662799">
                <a:tc>
                  <a:txBody>
                    <a:bodyPr/>
                    <a:lstStyle/>
                    <a:p>
                      <a:pPr algn="ctr">
                        <a:lnSpc>
                          <a:spcPts val="1300"/>
                        </a:lnSpc>
                        <a:buNone/>
                      </a:pPr>
                      <a:endParaRPr lang="en-GB" sz="1400" b="0" i="1" dirty="0">
                        <a:effectLst/>
                      </a:endParaRPr>
                    </a:p>
                    <a:p>
                      <a:pPr algn="ctr">
                        <a:lnSpc>
                          <a:spcPts val="1300"/>
                        </a:lnSpc>
                        <a:buNone/>
                      </a:pPr>
                      <a:r>
                        <a:rPr lang="en-GB" sz="1400" b="0" i="1" dirty="0">
                          <a:effectLst/>
                        </a:rPr>
                        <a:t>7 Pre-questions</a:t>
                      </a:r>
                    </a:p>
                    <a:p>
                      <a:pPr algn="ctr">
                        <a:lnSpc>
                          <a:spcPts val="1300"/>
                        </a:lnSpc>
                        <a:buNone/>
                      </a:pPr>
                      <a:r>
                        <a:rPr lang="en-GB" sz="1400" dirty="0">
                          <a:effectLst/>
                        </a:rPr>
                        <a:t>1. Organisation &amp; </a:t>
                      </a:r>
                      <a:br>
                        <a:rPr lang="en-GB" sz="1400" dirty="0">
                          <a:effectLst/>
                        </a:rPr>
                      </a:br>
                      <a:r>
                        <a:rPr lang="en-GB" sz="1400" dirty="0">
                          <a:effectLst/>
                        </a:rPr>
                        <a:t>Context</a:t>
                      </a:r>
                      <a:br>
                        <a:rPr lang="en-GB" sz="1400" dirty="0">
                          <a:effectLst/>
                        </a:rPr>
                      </a:br>
                      <a:r>
                        <a:rPr lang="en-GB" sz="1400" b="0" i="1" dirty="0">
                          <a:effectLst/>
                        </a:rPr>
                        <a:t>6 Questions</a:t>
                      </a:r>
                      <a:br>
                        <a:rPr lang="en-GB" sz="1400" b="0" i="1" dirty="0">
                          <a:effectLst/>
                        </a:rPr>
                      </a:b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Where and under what conditions does reuse </a:t>
                      </a:r>
                      <a:br>
                        <a:rPr lang="en-GB" sz="1400" dirty="0">
                          <a:effectLst/>
                        </a:rPr>
                      </a:br>
                      <a:r>
                        <a:rPr lang="en-GB" sz="1400" dirty="0">
                          <a:effectLst/>
                        </a:rPr>
                        <a:t>occur?</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Institution type, </a:t>
                      </a:r>
                      <a:br>
                        <a:rPr lang="en-GB" sz="1400">
                          <a:effectLst/>
                        </a:rPr>
                      </a:br>
                      <a:r>
                        <a:rPr lang="en-GB" sz="1400">
                          <a:effectLst/>
                        </a:rPr>
                        <a:t>funding, resources, skills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GLAM lab, grant-funded, team roles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Explains capacity, constraints, and </a:t>
                      </a:r>
                      <a:br>
                        <a:rPr lang="en-GB" sz="1400" dirty="0">
                          <a:effectLst/>
                        </a:rPr>
                      </a:br>
                      <a:r>
                        <a:rPr lang="en-GB" sz="1400" dirty="0">
                          <a:effectLst/>
                        </a:rPr>
                        <a:t>sustainability</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996659473"/>
                  </a:ext>
                </a:extLst>
              </a:tr>
              <a:tr h="889129">
                <a:tc>
                  <a:txBody>
                    <a:bodyPr/>
                    <a:lstStyle/>
                    <a:p>
                      <a:pPr algn="ctr">
                        <a:lnSpc>
                          <a:spcPts val="1300"/>
                        </a:lnSpc>
                        <a:buNone/>
                      </a:pPr>
                      <a:r>
                        <a:rPr lang="en-GB" sz="1400" dirty="0">
                          <a:effectLst/>
                        </a:rPr>
                        <a:t>2. Heritage Assets &amp; </a:t>
                      </a:r>
                      <a:br>
                        <a:rPr lang="en-GB" sz="1400" dirty="0">
                          <a:effectLst/>
                        </a:rPr>
                      </a:br>
                      <a:r>
                        <a:rPr lang="en-GB" sz="1400" dirty="0">
                          <a:effectLst/>
                        </a:rPr>
                        <a:t>Technologies</a:t>
                      </a:r>
                      <a:br>
                        <a:rPr lang="en-GB" sz="1400" dirty="0">
                          <a:effectLst/>
                        </a:rPr>
                      </a:br>
                      <a:r>
                        <a:rPr lang="en-GB" sz="1400" b="0" i="1" dirty="0">
                          <a:effectLst/>
                        </a:rPr>
                        <a:t>6 Questions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What materials and tools enable reuse?</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Data types, formats, Application Programming Interfaces (APIs), platforms, </a:t>
                      </a:r>
                      <a:br>
                        <a:rPr lang="en-GB" sz="1400" dirty="0">
                          <a:effectLst/>
                        </a:rPr>
                      </a:br>
                      <a:r>
                        <a:rPr lang="en-GB" sz="1400" dirty="0">
                          <a:effectLst/>
                        </a:rPr>
                        <a:t>processing</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Images, metadata, </a:t>
                      </a:r>
                      <a:br>
                        <a:rPr lang="en-GB" sz="1400">
                          <a:effectLst/>
                        </a:rPr>
                      </a:br>
                      <a:r>
                        <a:rPr lang="en-GB" sz="1400">
                          <a:effectLst/>
                        </a:rPr>
                        <a:t>Machine Learning tools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Shapes what forms of reuse are </a:t>
                      </a:r>
                      <a:br>
                        <a:rPr lang="en-GB" sz="1400">
                          <a:effectLst/>
                        </a:rPr>
                      </a:br>
                      <a:r>
                        <a:rPr lang="en-GB" sz="1400">
                          <a:effectLst/>
                        </a:rPr>
                        <a:t>technically possible</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271002959"/>
                  </a:ext>
                </a:extLst>
              </a:tr>
              <a:tr h="436468">
                <a:tc>
                  <a:txBody>
                    <a:bodyPr/>
                    <a:lstStyle/>
                    <a:p>
                      <a:pPr algn="ctr">
                        <a:lnSpc>
                          <a:spcPts val="1300"/>
                        </a:lnSpc>
                        <a:buNone/>
                      </a:pPr>
                      <a:r>
                        <a:rPr lang="en-GB" sz="1400" dirty="0">
                          <a:effectLst/>
                        </a:rPr>
                        <a:t>3. Purpose &amp; Process</a:t>
                      </a:r>
                      <a:br>
                        <a:rPr lang="en-GB" sz="1400" dirty="0">
                          <a:effectLst/>
                        </a:rPr>
                      </a:br>
                      <a:r>
                        <a:rPr lang="en-GB" sz="1400" b="0" i="1" dirty="0">
                          <a:effectLst/>
                        </a:rPr>
                        <a:t>11 Questions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Why and how is reuse undertaken?</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Aims, activities, workflows, </a:t>
                      </a:r>
                      <a:br>
                        <a:rPr lang="en-GB" sz="1400" dirty="0">
                          <a:effectLst/>
                        </a:rPr>
                      </a:br>
                      <a:r>
                        <a:rPr lang="en-GB" sz="1400" dirty="0">
                          <a:effectLst/>
                        </a:rPr>
                        <a:t>motivations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Teaching, remix, </a:t>
                      </a:r>
                      <a:br>
                        <a:rPr lang="en-GB" sz="1400" dirty="0">
                          <a:effectLst/>
                        </a:rPr>
                      </a:br>
                      <a:r>
                        <a:rPr lang="en-GB" sz="1400" dirty="0">
                          <a:effectLst/>
                        </a:rPr>
                        <a:t>analysis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Connects intentions to practices and outcomes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564002341"/>
                  </a:ext>
                </a:extLst>
              </a:tr>
              <a:tr h="436468">
                <a:tc>
                  <a:txBody>
                    <a:bodyPr/>
                    <a:lstStyle/>
                    <a:p>
                      <a:pPr algn="ctr">
                        <a:lnSpc>
                          <a:spcPts val="1300"/>
                        </a:lnSpc>
                        <a:buNone/>
                      </a:pPr>
                      <a:r>
                        <a:rPr lang="en-GB" sz="1400" dirty="0">
                          <a:effectLst/>
                        </a:rPr>
                        <a:t>4. Users &amp; Engagement</a:t>
                      </a:r>
                      <a:br>
                        <a:rPr lang="en-GB" sz="1400" dirty="0">
                          <a:effectLst/>
                        </a:rPr>
                      </a:br>
                      <a:r>
                        <a:rPr lang="en-GB" sz="1400" i="1" dirty="0">
                          <a:effectLst/>
                        </a:rPr>
                        <a:t>8 questions</a:t>
                      </a:r>
                      <a:endParaRPr lang="en-GB" sz="1400" i="1"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Who participates and how?</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Audiences, literacy, interaction modes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Co-creation, viewing, crowdsourcing</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Reveals pathways to meaning making and access barriers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556283841"/>
                  </a:ext>
                </a:extLst>
              </a:tr>
              <a:tr h="440996">
                <a:tc>
                  <a:txBody>
                    <a:bodyPr/>
                    <a:lstStyle/>
                    <a:p>
                      <a:pPr algn="ctr">
                        <a:lnSpc>
                          <a:spcPts val="1300"/>
                        </a:lnSpc>
                        <a:buNone/>
                      </a:pPr>
                      <a:r>
                        <a:rPr lang="en-GB" sz="1400" dirty="0">
                          <a:effectLst/>
                        </a:rPr>
                        <a:t>5. Nature of Use &amp; </a:t>
                      </a:r>
                      <a:br>
                        <a:rPr lang="en-GB" sz="1400" dirty="0">
                          <a:effectLst/>
                        </a:rPr>
                      </a:br>
                      <a:r>
                        <a:rPr lang="en-GB" sz="1400" dirty="0">
                          <a:effectLst/>
                        </a:rPr>
                        <a:t>Availability</a:t>
                      </a:r>
                      <a:br>
                        <a:rPr lang="en-GB" sz="1400" dirty="0">
                          <a:effectLst/>
                        </a:rPr>
                      </a:br>
                      <a:r>
                        <a:rPr lang="en-GB" sz="1400" b="0" i="1" dirty="0">
                          <a:effectLst/>
                        </a:rPr>
                        <a:t>9 Questions</a:t>
                      </a:r>
                      <a:endParaRPr lang="en-GB" sz="1400" b="0" i="1"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What constraints shape reuse?</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Licensing, openness, persistence, access</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CC-BY, temporary exhibit</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Determines reach, </a:t>
                      </a:r>
                      <a:br>
                        <a:rPr lang="en-GB" sz="1400" dirty="0">
                          <a:effectLst/>
                        </a:rPr>
                      </a:br>
                      <a:r>
                        <a:rPr lang="en-GB" sz="1400" dirty="0">
                          <a:effectLst/>
                        </a:rPr>
                        <a:t>equity and longevity of reuse</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333116050"/>
                  </a:ext>
                </a:extLst>
              </a:tr>
              <a:tr h="662799">
                <a:tc>
                  <a:txBody>
                    <a:bodyPr/>
                    <a:lstStyle/>
                    <a:p>
                      <a:pPr algn="ctr">
                        <a:lnSpc>
                          <a:spcPts val="1300"/>
                        </a:lnSpc>
                        <a:buNone/>
                      </a:pPr>
                      <a:r>
                        <a:rPr lang="en-GB" sz="1400" dirty="0">
                          <a:effectLst/>
                        </a:rPr>
                        <a:t>6. Impact &amp; </a:t>
                      </a:r>
                      <a:br>
                        <a:rPr lang="en-GB" sz="1400" dirty="0">
                          <a:effectLst/>
                        </a:rPr>
                      </a:br>
                      <a:r>
                        <a:rPr lang="en-GB" sz="1400" dirty="0">
                          <a:effectLst/>
                        </a:rPr>
                        <a:t>Sustainability</a:t>
                      </a:r>
                    </a:p>
                    <a:p>
                      <a:pPr algn="ctr">
                        <a:lnSpc>
                          <a:spcPts val="1300"/>
                        </a:lnSpc>
                        <a:buNone/>
                      </a:pPr>
                      <a:r>
                        <a:rPr lang="en-GB" sz="1400" b="0" i="1" dirty="0">
                          <a:effectLst/>
                        </a:rPr>
                        <a:t>8 Questions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What value and </a:t>
                      </a:r>
                      <a:br>
                        <a:rPr lang="en-GB" sz="1400">
                          <a:effectLst/>
                        </a:rPr>
                      </a:br>
                      <a:r>
                        <a:rPr lang="en-GB" sz="1400">
                          <a:effectLst/>
                        </a:rPr>
                        <a:t>longevity result?</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a:effectLst/>
                        </a:rPr>
                        <a:t>Outcomes, </a:t>
                      </a:r>
                      <a:br>
                        <a:rPr lang="en-GB" sz="1400">
                          <a:effectLst/>
                        </a:rPr>
                      </a:br>
                      <a:r>
                        <a:rPr lang="en-GB" sz="1400">
                          <a:effectLst/>
                        </a:rPr>
                        <a:t>beneficiaries, maintenance</a:t>
                      </a:r>
                      <a:endParaRPr lang="en-GB" sz="140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Learning, identity, </a:t>
                      </a:r>
                      <a:br>
                        <a:rPr lang="en-GB" sz="1400" dirty="0">
                          <a:effectLst/>
                        </a:rPr>
                      </a:br>
                      <a:r>
                        <a:rPr lang="en-GB" sz="1400" dirty="0">
                          <a:effectLst/>
                        </a:rPr>
                        <a:t>ongoing support</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ts val="1300"/>
                        </a:lnSpc>
                        <a:buNone/>
                      </a:pPr>
                      <a:r>
                        <a:rPr lang="en-GB" sz="1400" dirty="0">
                          <a:effectLst/>
                        </a:rPr>
                        <a:t>Supports evaluation beyond proxy </a:t>
                      </a:r>
                      <a:br>
                        <a:rPr lang="en-GB" sz="1400" dirty="0">
                          <a:effectLst/>
                        </a:rPr>
                      </a:br>
                      <a:r>
                        <a:rPr lang="en-GB" sz="1400" dirty="0">
                          <a:effectLst/>
                        </a:rPr>
                        <a:t>metrics</a:t>
                      </a:r>
                      <a:endParaRPr lang="en-GB" sz="14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223444058"/>
                  </a:ext>
                </a:extLst>
              </a:tr>
            </a:tbl>
          </a:graphicData>
        </a:graphic>
      </p:graphicFrame>
      <p:sp>
        <p:nvSpPr>
          <p:cNvPr id="5" name="Title 1">
            <a:extLst>
              <a:ext uri="{FF2B5EF4-FFF2-40B4-BE49-F238E27FC236}">
                <a16:creationId xmlns:a16="http://schemas.microsoft.com/office/drawing/2014/main" id="{BE7EDDBF-82C5-F896-52E5-0F7604CF149D}"/>
              </a:ext>
            </a:extLst>
          </p:cNvPr>
          <p:cNvSpPr>
            <a:spLocks noGrp="1"/>
          </p:cNvSpPr>
          <p:nvPr>
            <p:ph type="title"/>
          </p:nvPr>
        </p:nvSpPr>
        <p:spPr>
          <a:xfrm>
            <a:off x="1866900" y="994934"/>
            <a:ext cx="9753600" cy="814816"/>
          </a:xfrm>
        </p:spPr>
        <p:txBody>
          <a:bodyPr/>
          <a:lstStyle/>
          <a:p>
            <a:r>
              <a:rPr lang="en-GB" dirty="0"/>
              <a:t>Six Category Framework</a:t>
            </a:r>
          </a:p>
        </p:txBody>
      </p:sp>
      <p:sp>
        <p:nvSpPr>
          <p:cNvPr id="2" name="TextBox 1">
            <a:extLst>
              <a:ext uri="{FF2B5EF4-FFF2-40B4-BE49-F238E27FC236}">
                <a16:creationId xmlns:a16="http://schemas.microsoft.com/office/drawing/2014/main" id="{B1C2CED6-24CE-6A48-9418-7862505DAD14}"/>
              </a:ext>
            </a:extLst>
          </p:cNvPr>
          <p:cNvSpPr txBox="1"/>
          <p:nvPr/>
        </p:nvSpPr>
        <p:spPr>
          <a:xfrm>
            <a:off x="1314449" y="6254496"/>
            <a:ext cx="4501553" cy="307777"/>
          </a:xfrm>
          <a:prstGeom prst="rect">
            <a:avLst/>
          </a:prstGeom>
          <a:noFill/>
        </p:spPr>
        <p:txBody>
          <a:bodyPr wrap="none" rtlCol="0">
            <a:spAutoFit/>
          </a:bodyPr>
          <a:lstStyle/>
          <a:p>
            <a:r>
              <a:rPr lang="en-GB" dirty="0"/>
              <a:t>50 Questions in total between 30-60 minutes complete</a:t>
            </a:r>
          </a:p>
        </p:txBody>
      </p:sp>
    </p:spTree>
    <p:extLst>
      <p:ext uri="{BB962C8B-B14F-4D97-AF65-F5344CB8AC3E}">
        <p14:creationId xmlns:p14="http://schemas.microsoft.com/office/powerpoint/2010/main" val="1803695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AFC36-6A83-08C3-9477-29B4E5D33841}"/>
              </a:ext>
            </a:extLst>
          </p:cNvPr>
          <p:cNvSpPr>
            <a:spLocks noGrp="1"/>
          </p:cNvSpPr>
          <p:nvPr>
            <p:ph type="title"/>
          </p:nvPr>
        </p:nvSpPr>
        <p:spPr/>
        <p:txBody>
          <a:bodyPr/>
          <a:lstStyle/>
          <a:p>
            <a:r>
              <a:rPr lang="en-GB" dirty="0"/>
              <a:t>3 Illustrative Case Studies</a:t>
            </a:r>
          </a:p>
        </p:txBody>
      </p:sp>
      <p:sp>
        <p:nvSpPr>
          <p:cNvPr id="3" name="Text Placeholder 2">
            <a:extLst>
              <a:ext uri="{FF2B5EF4-FFF2-40B4-BE49-F238E27FC236}">
                <a16:creationId xmlns:a16="http://schemas.microsoft.com/office/drawing/2014/main" id="{9BC94168-441E-EBDF-E17F-9DF4F50969A4}"/>
              </a:ext>
            </a:extLst>
          </p:cNvPr>
          <p:cNvSpPr>
            <a:spLocks noGrp="1"/>
          </p:cNvSpPr>
          <p:nvPr>
            <p:ph type="body" idx="1"/>
          </p:nvPr>
        </p:nvSpPr>
        <p:spPr>
          <a:xfrm>
            <a:off x="1702308" y="1982364"/>
            <a:ext cx="9753600" cy="3110442"/>
          </a:xfrm>
        </p:spPr>
        <p:txBody>
          <a:bodyPr/>
          <a:lstStyle/>
          <a:p>
            <a:pPr marL="685800" indent="-457200">
              <a:buFont typeface="+mj-lt"/>
              <a:buAutoNum type="arabicPeriod"/>
            </a:pPr>
            <a:r>
              <a:rPr lang="en-GB" sz="2000" dirty="0"/>
              <a:t>Estonian Book 500 competition – creative heritage storytelling.</a:t>
            </a:r>
          </a:p>
          <a:p>
            <a:pPr marL="685800" indent="-457200">
              <a:buFont typeface="+mj-lt"/>
              <a:buAutoNum type="arabicPeriod"/>
            </a:pPr>
            <a:r>
              <a:rPr lang="en-GB" sz="2000" dirty="0"/>
              <a:t>Pro Game Jam – participatory game development using museum data.</a:t>
            </a:r>
          </a:p>
          <a:p>
            <a:pPr marL="685800" indent="-457200">
              <a:buFont typeface="+mj-lt"/>
              <a:buAutoNum type="arabicPeriod"/>
            </a:pPr>
            <a:r>
              <a:rPr lang="en-GB" sz="2000" dirty="0"/>
              <a:t>Jupyter Notebooks – computational reuse of heritage datasets.</a:t>
            </a:r>
          </a:p>
          <a:p>
            <a:pPr marL="685800" indent="-457200">
              <a:buFont typeface="+mj-lt"/>
              <a:buAutoNum type="arabicPeriod"/>
            </a:pPr>
            <a:endParaRPr lang="en-GB" sz="2000" dirty="0"/>
          </a:p>
          <a:p>
            <a:pPr marL="228600" indent="0"/>
            <a:r>
              <a:rPr lang="en-GB" sz="2000" dirty="0"/>
              <a:t>Framework enabled cross-case comparison and identification of dependencies.</a:t>
            </a:r>
          </a:p>
          <a:p>
            <a:endParaRPr lang="en-GB" dirty="0"/>
          </a:p>
        </p:txBody>
      </p:sp>
      <p:pic>
        <p:nvPicPr>
          <p:cNvPr id="4" name="Picture 3" descr="Estonian Book 500: Relics - Art Museum of Estonia">
            <a:extLst>
              <a:ext uri="{FF2B5EF4-FFF2-40B4-BE49-F238E27FC236}">
                <a16:creationId xmlns:a16="http://schemas.microsoft.com/office/drawing/2014/main" id="{1C71260D-556D-BC78-5668-BD4AA5A9DC25}"/>
              </a:ext>
            </a:extLst>
          </p:cNvPr>
          <p:cNvPicPr>
            <a:picLocks noChangeAspect="1"/>
          </p:cNvPicPr>
          <p:nvPr/>
        </p:nvPicPr>
        <p:blipFill>
          <a:blip r:embed="rId2"/>
          <a:stretch>
            <a:fillRect/>
          </a:stretch>
        </p:blipFill>
        <p:spPr>
          <a:xfrm>
            <a:off x="10418686" y="217974"/>
            <a:ext cx="1535569" cy="1610826"/>
          </a:xfrm>
          <a:prstGeom prst="rect">
            <a:avLst/>
          </a:prstGeom>
        </p:spPr>
      </p:pic>
      <p:pic>
        <p:nvPicPr>
          <p:cNvPr id="5" name="Picture 4">
            <a:extLst>
              <a:ext uri="{FF2B5EF4-FFF2-40B4-BE49-F238E27FC236}">
                <a16:creationId xmlns:a16="http://schemas.microsoft.com/office/drawing/2014/main" id="{317E3CD8-D05F-BCBB-D790-3EB541CE10D4}"/>
              </a:ext>
            </a:extLst>
          </p:cNvPr>
          <p:cNvPicPr>
            <a:picLocks noChangeAspect="1"/>
          </p:cNvPicPr>
          <p:nvPr/>
        </p:nvPicPr>
        <p:blipFill>
          <a:blip r:embed="rId3"/>
          <a:stretch>
            <a:fillRect/>
          </a:stretch>
        </p:blipFill>
        <p:spPr>
          <a:xfrm>
            <a:off x="1264412" y="4721307"/>
            <a:ext cx="1718079" cy="1655083"/>
          </a:xfrm>
          <a:prstGeom prst="rect">
            <a:avLst/>
          </a:prstGeom>
        </p:spPr>
      </p:pic>
      <p:pic>
        <p:nvPicPr>
          <p:cNvPr id="12" name="Picture 11" descr="File:Jupyter logo.svg - Wikimedia Commons">
            <a:extLst>
              <a:ext uri="{FF2B5EF4-FFF2-40B4-BE49-F238E27FC236}">
                <a16:creationId xmlns:a16="http://schemas.microsoft.com/office/drawing/2014/main" id="{15F86B47-73D3-F14A-ACB7-EDAEFE46B82B}"/>
              </a:ext>
            </a:extLst>
          </p:cNvPr>
          <p:cNvPicPr>
            <a:picLocks noChangeAspect="1"/>
          </p:cNvPicPr>
          <p:nvPr/>
        </p:nvPicPr>
        <p:blipFill>
          <a:blip r:embed="rId4"/>
          <a:stretch>
            <a:fillRect/>
          </a:stretch>
        </p:blipFill>
        <p:spPr>
          <a:xfrm>
            <a:off x="9948672" y="4721307"/>
            <a:ext cx="1342644" cy="1556628"/>
          </a:xfrm>
          <a:prstGeom prst="rect">
            <a:avLst/>
          </a:prstGeom>
        </p:spPr>
      </p:pic>
      <p:sp>
        <p:nvSpPr>
          <p:cNvPr id="14" name="TextBox 13">
            <a:extLst>
              <a:ext uri="{FF2B5EF4-FFF2-40B4-BE49-F238E27FC236}">
                <a16:creationId xmlns:a16="http://schemas.microsoft.com/office/drawing/2014/main" id="{CBEFD726-9CBB-B7C4-6C43-0D433BF9792B}"/>
              </a:ext>
            </a:extLst>
          </p:cNvPr>
          <p:cNvSpPr txBox="1"/>
          <p:nvPr/>
        </p:nvSpPr>
        <p:spPr>
          <a:xfrm>
            <a:off x="9398508" y="1835875"/>
            <a:ext cx="3065525" cy="307777"/>
          </a:xfrm>
          <a:prstGeom prst="rect">
            <a:avLst/>
          </a:prstGeom>
          <a:noFill/>
        </p:spPr>
        <p:txBody>
          <a:bodyPr wrap="square">
            <a:spAutoFit/>
          </a:bodyPr>
          <a:lstStyle/>
          <a:p>
            <a:r>
              <a:rPr lang="en-GB" sz="14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rPr>
              <a:t>https://www.erm.ee/et/raamat500</a:t>
            </a:r>
            <a:endParaRPr lang="en-GB" dirty="0"/>
          </a:p>
        </p:txBody>
      </p:sp>
      <p:sp>
        <p:nvSpPr>
          <p:cNvPr id="16" name="TextBox 15">
            <a:extLst>
              <a:ext uri="{FF2B5EF4-FFF2-40B4-BE49-F238E27FC236}">
                <a16:creationId xmlns:a16="http://schemas.microsoft.com/office/drawing/2014/main" id="{2B57CB70-CB26-FA1C-C375-992158A1A781}"/>
              </a:ext>
            </a:extLst>
          </p:cNvPr>
          <p:cNvSpPr txBox="1"/>
          <p:nvPr/>
        </p:nvSpPr>
        <p:spPr>
          <a:xfrm>
            <a:off x="1336548" y="6350291"/>
            <a:ext cx="6231636" cy="274755"/>
          </a:xfrm>
          <a:prstGeom prst="rect">
            <a:avLst/>
          </a:prstGeom>
          <a:noFill/>
        </p:spPr>
        <p:txBody>
          <a:bodyPr wrap="square">
            <a:spAutoFit/>
          </a:bodyPr>
          <a:lstStyle/>
          <a:p>
            <a:pPr algn="just">
              <a:lnSpc>
                <a:spcPts val="1400"/>
              </a:lnSpc>
              <a:buNone/>
            </a:pPr>
            <a:r>
              <a:rPr lang="en-GB" sz="1400" dirty="0">
                <a:solidFill>
                  <a:srgbClr val="1155CC"/>
                </a:solidFill>
                <a:effectLst/>
                <a:latin typeface="Palatino Linotype" panose="02040502050505030304" pitchFamily="18" charset="0"/>
                <a:ea typeface="SimSun" panose="02010600030101010101" pitchFamily="2" charset="-122"/>
                <a:cs typeface="Times New Roman" panose="02020603050405020304" pitchFamily="18" charset="0"/>
              </a:rPr>
              <a:t>https://cs.ut.ee/et/sisu/mangujamm-university-tartu-pro-game-jam-2026</a:t>
            </a:r>
            <a:endParaRPr lang="en-GB" sz="1600" dirty="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18" name="TextBox 17">
            <a:extLst>
              <a:ext uri="{FF2B5EF4-FFF2-40B4-BE49-F238E27FC236}">
                <a16:creationId xmlns:a16="http://schemas.microsoft.com/office/drawing/2014/main" id="{B3B6BFCE-4867-0976-06B4-508F7C6D7566}"/>
              </a:ext>
            </a:extLst>
          </p:cNvPr>
          <p:cNvSpPr txBox="1"/>
          <p:nvPr/>
        </p:nvSpPr>
        <p:spPr>
          <a:xfrm>
            <a:off x="9076182" y="6349148"/>
            <a:ext cx="6231636" cy="274755"/>
          </a:xfrm>
          <a:prstGeom prst="rect">
            <a:avLst/>
          </a:prstGeom>
          <a:noFill/>
        </p:spPr>
        <p:txBody>
          <a:bodyPr wrap="square">
            <a:spAutoFit/>
          </a:bodyPr>
          <a:lstStyle/>
          <a:p>
            <a:pPr lvl="0" algn="l">
              <a:lnSpc>
                <a:spcPts val="1400"/>
              </a:lnSpc>
            </a:pPr>
            <a:r>
              <a:rPr lang="en-GB" sz="1400" u="none" strike="noStrike" dirty="0">
                <a:solidFill>
                  <a:srgbClr val="1155CC"/>
                </a:solidFill>
                <a:effectLst/>
                <a:latin typeface="Palatino Linotype" panose="02040502050505030304" pitchFamily="18" charset="0"/>
                <a:ea typeface="SimSun" panose="02010600030101010101" pitchFamily="2" charset="-122"/>
                <a:cs typeface="Times New Roman" panose="02020603050405020304" pitchFamily="18" charset="0"/>
                <a:hlinkClick r:id="rId5"/>
              </a:rPr>
              <a:t>https://github.com/hibernator11</a:t>
            </a:r>
            <a:r>
              <a:rPr lang="en-US" sz="1400" u="none" strike="noStrike" dirty="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rPr>
              <a:t> </a:t>
            </a:r>
            <a:endParaRPr lang="en-GB" sz="1400" u="none" strike="noStrike" dirty="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25847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797AC-5BAD-26EE-FC85-8BE4579C90B4}"/>
              </a:ext>
            </a:extLst>
          </p:cNvPr>
          <p:cNvSpPr>
            <a:spLocks noGrp="1"/>
          </p:cNvSpPr>
          <p:nvPr>
            <p:ph type="title"/>
          </p:nvPr>
        </p:nvSpPr>
        <p:spPr/>
        <p:txBody>
          <a:bodyPr/>
          <a:lstStyle/>
          <a:p>
            <a:r>
              <a:rPr lang="en-GB" dirty="0" err="1"/>
              <a:t>Altmetrics</a:t>
            </a:r>
            <a:r>
              <a:rPr lang="en-GB" dirty="0"/>
              <a:t> – need to assess using qualitative approaches</a:t>
            </a:r>
          </a:p>
        </p:txBody>
      </p:sp>
      <p:sp>
        <p:nvSpPr>
          <p:cNvPr id="3" name="Text Placeholder 2">
            <a:extLst>
              <a:ext uri="{FF2B5EF4-FFF2-40B4-BE49-F238E27FC236}">
                <a16:creationId xmlns:a16="http://schemas.microsoft.com/office/drawing/2014/main" id="{E7DF1669-30B8-3218-8586-158D999E9F8E}"/>
              </a:ext>
            </a:extLst>
          </p:cNvPr>
          <p:cNvSpPr>
            <a:spLocks noGrp="1"/>
          </p:cNvSpPr>
          <p:nvPr>
            <p:ph type="body" idx="1"/>
          </p:nvPr>
        </p:nvSpPr>
        <p:spPr/>
        <p:txBody>
          <a:bodyPr/>
          <a:lstStyle/>
          <a:p>
            <a:pPr marL="685800" indent="-457200">
              <a:buFont typeface="Arial" panose="020B0604020202020204" pitchFamily="34" charset="0"/>
              <a:buChar char="•"/>
            </a:pPr>
            <a:r>
              <a:rPr lang="en-GB" dirty="0"/>
              <a:t>Contribute to understanding reuse</a:t>
            </a:r>
          </a:p>
          <a:p>
            <a:pPr marL="685800" indent="-457200">
              <a:buFont typeface="Arial" panose="020B0604020202020204" pitchFamily="34" charset="0"/>
              <a:buChar char="•"/>
            </a:pPr>
            <a:r>
              <a:rPr lang="en-GB" dirty="0"/>
              <a:t>Raft of measures to examine attention, impact, FAIR, Open Science, etc indicate ‘something is happening’</a:t>
            </a:r>
          </a:p>
          <a:p>
            <a:pPr marL="685800" indent="-457200">
              <a:buFont typeface="Arial" panose="020B0604020202020204" pitchFamily="34" charset="0"/>
              <a:buChar char="•"/>
            </a:pPr>
            <a:r>
              <a:rPr lang="en-GB" dirty="0"/>
              <a:t>Also need qualitative approach to dig deeper to actual reuse…</a:t>
            </a:r>
          </a:p>
          <a:p>
            <a:endParaRPr lang="en-GB" dirty="0"/>
          </a:p>
        </p:txBody>
      </p:sp>
    </p:spTree>
    <p:extLst>
      <p:ext uri="{BB962C8B-B14F-4D97-AF65-F5344CB8AC3E}">
        <p14:creationId xmlns:p14="http://schemas.microsoft.com/office/powerpoint/2010/main" val="3694253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D0F26-270A-26EA-B233-5CFA177D14AF}"/>
              </a:ext>
            </a:extLst>
          </p:cNvPr>
          <p:cNvSpPr>
            <a:spLocks noGrp="1"/>
          </p:cNvSpPr>
          <p:nvPr>
            <p:ph type="title"/>
          </p:nvPr>
        </p:nvSpPr>
        <p:spPr/>
        <p:txBody>
          <a:bodyPr/>
          <a:lstStyle/>
          <a:p>
            <a:r>
              <a:rPr lang="en-GB" dirty="0"/>
              <a:t>Uses of Schema</a:t>
            </a:r>
          </a:p>
        </p:txBody>
      </p:sp>
      <p:sp>
        <p:nvSpPr>
          <p:cNvPr id="3" name="Text Placeholder 2">
            <a:extLst>
              <a:ext uri="{FF2B5EF4-FFF2-40B4-BE49-F238E27FC236}">
                <a16:creationId xmlns:a16="http://schemas.microsoft.com/office/drawing/2014/main" id="{B2A4C0D8-33AD-AC0B-FF9F-B1808DF2A1ED}"/>
              </a:ext>
            </a:extLst>
          </p:cNvPr>
          <p:cNvSpPr>
            <a:spLocks noGrp="1"/>
          </p:cNvSpPr>
          <p:nvPr>
            <p:ph type="body" idx="1"/>
          </p:nvPr>
        </p:nvSpPr>
        <p:spPr>
          <a:xfrm>
            <a:off x="1684020" y="1975104"/>
            <a:ext cx="9753600" cy="3110442"/>
          </a:xfrm>
        </p:spPr>
        <p:txBody>
          <a:bodyPr/>
          <a:lstStyle/>
          <a:p>
            <a:pPr marL="685800" indent="-457200">
              <a:buFont typeface="Arial" panose="020B0604020202020204" pitchFamily="34" charset="0"/>
              <a:buChar char="•"/>
            </a:pPr>
            <a:r>
              <a:rPr lang="en-GB" dirty="0"/>
              <a:t>Planning tool</a:t>
            </a:r>
          </a:p>
          <a:p>
            <a:pPr marL="685800" indent="-457200">
              <a:buFont typeface="Arial" panose="020B0604020202020204" pitchFamily="34" charset="0"/>
              <a:buChar char="•"/>
            </a:pPr>
            <a:r>
              <a:rPr lang="en-GB" dirty="0"/>
              <a:t>Build examples of use</a:t>
            </a:r>
          </a:p>
          <a:p>
            <a:pPr marL="685800" indent="-457200">
              <a:buFont typeface="Arial" panose="020B0604020202020204" pitchFamily="34" charset="0"/>
              <a:buChar char="•"/>
            </a:pPr>
            <a:r>
              <a:rPr lang="en-GB" dirty="0"/>
              <a:t>Used to attempt to populate metadata or make suggestions for digital cultural heritage </a:t>
            </a:r>
            <a:r>
              <a:rPr lang="en-GB" i="1" dirty="0"/>
              <a:t>before</a:t>
            </a:r>
            <a:r>
              <a:rPr lang="en-GB" dirty="0"/>
              <a:t> publishing</a:t>
            </a:r>
          </a:p>
          <a:p>
            <a:pPr marL="685800" indent="-457200">
              <a:buFont typeface="Arial" panose="020B0604020202020204" pitchFamily="34" charset="0"/>
              <a:buChar char="•"/>
            </a:pPr>
            <a:r>
              <a:rPr lang="en-GB" dirty="0"/>
              <a:t>Examples of use, direct links for example.</a:t>
            </a:r>
          </a:p>
          <a:p>
            <a:pPr marL="685800" indent="-457200">
              <a:buFont typeface="Arial" panose="020B0604020202020204" pitchFamily="34" charset="0"/>
              <a:buChar char="•"/>
            </a:pPr>
            <a:r>
              <a:rPr lang="en-GB" dirty="0"/>
              <a:t>Policies and processes for digital re-use are critical</a:t>
            </a:r>
          </a:p>
          <a:p>
            <a:pPr marL="685800" indent="-457200">
              <a:buFont typeface="Arial" panose="020B0604020202020204" pitchFamily="34" charset="0"/>
              <a:buChar char="•"/>
            </a:pPr>
            <a:r>
              <a:rPr lang="en-GB" dirty="0"/>
              <a:t>Others…</a:t>
            </a:r>
          </a:p>
        </p:txBody>
      </p:sp>
      <p:pic>
        <p:nvPicPr>
          <p:cNvPr id="5" name="Picture 4">
            <a:extLst>
              <a:ext uri="{FF2B5EF4-FFF2-40B4-BE49-F238E27FC236}">
                <a16:creationId xmlns:a16="http://schemas.microsoft.com/office/drawing/2014/main" id="{7A0175C4-0B1F-EB7F-CCF5-F6153639D4D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360920" y="752823"/>
            <a:ext cx="4692504" cy="1610860"/>
          </a:xfrm>
          <a:prstGeom prst="rect">
            <a:avLst/>
          </a:prstGeom>
        </p:spPr>
      </p:pic>
    </p:spTree>
    <p:extLst>
      <p:ext uri="{BB962C8B-B14F-4D97-AF65-F5344CB8AC3E}">
        <p14:creationId xmlns:p14="http://schemas.microsoft.com/office/powerpoint/2010/main" val="2656145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95D20-F199-79F7-5C57-35A34F930B51}"/>
              </a:ext>
            </a:extLst>
          </p:cNvPr>
          <p:cNvSpPr>
            <a:spLocks noGrp="1"/>
          </p:cNvSpPr>
          <p:nvPr>
            <p:ph type="title"/>
          </p:nvPr>
        </p:nvSpPr>
        <p:spPr/>
        <p:txBody>
          <a:bodyPr/>
          <a:lstStyle/>
          <a:p>
            <a:r>
              <a:rPr lang="en-GB" dirty="0"/>
              <a:t>Overview</a:t>
            </a:r>
          </a:p>
        </p:txBody>
      </p:sp>
      <p:sp>
        <p:nvSpPr>
          <p:cNvPr id="3" name="Text Placeholder 2">
            <a:extLst>
              <a:ext uri="{FF2B5EF4-FFF2-40B4-BE49-F238E27FC236}">
                <a16:creationId xmlns:a16="http://schemas.microsoft.com/office/drawing/2014/main" id="{A058AA9A-4AB1-1774-34BD-AE3E66AEF937}"/>
              </a:ext>
            </a:extLst>
          </p:cNvPr>
          <p:cNvSpPr>
            <a:spLocks noGrp="1"/>
          </p:cNvSpPr>
          <p:nvPr>
            <p:ph type="body" idx="1"/>
          </p:nvPr>
        </p:nvSpPr>
        <p:spPr/>
        <p:txBody>
          <a:bodyPr/>
          <a:lstStyle/>
          <a:p>
            <a:pPr marL="571500" indent="-342900">
              <a:buFont typeface="Arial" panose="020B0604020202020204" pitchFamily="34" charset="0"/>
              <a:buChar char="•"/>
            </a:pPr>
            <a:r>
              <a:rPr lang="en-GB" dirty="0"/>
              <a:t>About me</a:t>
            </a:r>
          </a:p>
          <a:p>
            <a:pPr marL="571500" indent="-342900">
              <a:buFont typeface="Arial" panose="020B0604020202020204" pitchFamily="34" charset="0"/>
              <a:buChar char="•"/>
            </a:pPr>
            <a:r>
              <a:rPr lang="en-GB" dirty="0"/>
              <a:t>Can we easily trace reuse of digital cultural heritage objects?</a:t>
            </a:r>
          </a:p>
          <a:p>
            <a:pPr marL="571500" indent="-342900">
              <a:buFont typeface="Arial" panose="020B0604020202020204" pitchFamily="34" charset="0"/>
              <a:buChar char="•"/>
            </a:pPr>
            <a:r>
              <a:rPr lang="en-GB" dirty="0"/>
              <a:t>A new reuse schema for digital cultural heritage?</a:t>
            </a:r>
          </a:p>
          <a:p>
            <a:pPr marL="571500" indent="-342900">
              <a:buFont typeface="Arial" panose="020B0604020202020204" pitchFamily="34" charset="0"/>
              <a:buChar char="•"/>
            </a:pPr>
            <a:r>
              <a:rPr lang="en-GB" dirty="0"/>
              <a:t>Q and A</a:t>
            </a:r>
          </a:p>
          <a:p>
            <a:endParaRPr lang="en-GB" dirty="0"/>
          </a:p>
        </p:txBody>
      </p:sp>
    </p:spTree>
    <p:extLst>
      <p:ext uri="{BB962C8B-B14F-4D97-AF65-F5344CB8AC3E}">
        <p14:creationId xmlns:p14="http://schemas.microsoft.com/office/powerpoint/2010/main" val="2722925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E7DC1-26FF-574D-E253-6F00C8D3E2D5}"/>
              </a:ext>
            </a:extLst>
          </p:cNvPr>
          <p:cNvSpPr>
            <a:spLocks noGrp="1"/>
          </p:cNvSpPr>
          <p:nvPr>
            <p:ph type="title"/>
          </p:nvPr>
        </p:nvSpPr>
        <p:spPr>
          <a:xfrm>
            <a:off x="1866900" y="994934"/>
            <a:ext cx="9753600" cy="795766"/>
          </a:xfrm>
        </p:spPr>
        <p:txBody>
          <a:bodyPr/>
          <a:lstStyle/>
          <a:p>
            <a:r>
              <a:rPr lang="en-GB" dirty="0"/>
              <a:t>Key Findings &amp; Conclusions</a:t>
            </a:r>
          </a:p>
        </p:txBody>
      </p:sp>
      <p:sp>
        <p:nvSpPr>
          <p:cNvPr id="3" name="Text Placeholder 2">
            <a:extLst>
              <a:ext uri="{FF2B5EF4-FFF2-40B4-BE49-F238E27FC236}">
                <a16:creationId xmlns:a16="http://schemas.microsoft.com/office/drawing/2014/main" id="{D988F25C-57B5-5235-7FFE-C36C2D7BA372}"/>
              </a:ext>
            </a:extLst>
          </p:cNvPr>
          <p:cNvSpPr>
            <a:spLocks noGrp="1"/>
          </p:cNvSpPr>
          <p:nvPr>
            <p:ph type="body" idx="1"/>
          </p:nvPr>
        </p:nvSpPr>
        <p:spPr>
          <a:xfrm>
            <a:off x="1866900" y="2148840"/>
            <a:ext cx="9753600" cy="3110442"/>
          </a:xfrm>
        </p:spPr>
        <p:txBody>
          <a:bodyPr/>
          <a:lstStyle/>
          <a:p>
            <a:pPr marL="571500" indent="-342900">
              <a:buFont typeface="Arial" panose="020B0604020202020204" pitchFamily="34" charset="0"/>
              <a:buChar char="•"/>
            </a:pPr>
            <a:r>
              <a:rPr lang="en-GB" sz="2000" dirty="0"/>
              <a:t>Reuse is a socio-technical process, not simply access to data and needs to be recorded.</a:t>
            </a:r>
          </a:p>
          <a:p>
            <a:pPr marL="571500" indent="-342900">
              <a:buFont typeface="Arial" panose="020B0604020202020204" pitchFamily="34" charset="0"/>
              <a:buChar char="•"/>
            </a:pPr>
            <a:r>
              <a:rPr lang="en-GB" sz="2000" dirty="0"/>
              <a:t>Open licensing, skills support and mediation encourage reuse.</a:t>
            </a:r>
          </a:p>
          <a:p>
            <a:pPr marL="571500" indent="-342900">
              <a:buFont typeface="Arial" panose="020B0604020202020204" pitchFamily="34" charset="0"/>
              <a:buChar char="•"/>
            </a:pPr>
            <a:r>
              <a:rPr lang="en-GB" sz="2000" dirty="0"/>
              <a:t>Schema Framework supports evaluation, planning and sustainability.</a:t>
            </a:r>
          </a:p>
          <a:p>
            <a:pPr marL="571500" indent="-342900">
              <a:buFont typeface="Arial" panose="020B0604020202020204" pitchFamily="34" charset="0"/>
              <a:buChar char="•"/>
            </a:pPr>
            <a:r>
              <a:rPr lang="en-GB" sz="2000" dirty="0"/>
              <a:t>Documentation can function as infrastructure for cumulative learning and should be living document.</a:t>
            </a:r>
          </a:p>
          <a:p>
            <a:pPr marL="571500" indent="-342900">
              <a:buFont typeface="Arial" panose="020B0604020202020204" pitchFamily="34" charset="0"/>
              <a:buChar char="•"/>
            </a:pPr>
            <a:r>
              <a:rPr lang="en-GB" sz="2000" dirty="0"/>
              <a:t>More work needed, early stages, needs adoption.</a:t>
            </a:r>
          </a:p>
          <a:p>
            <a:pPr marL="571500" indent="-342900">
              <a:buFont typeface="Arial" panose="020B0604020202020204" pitchFamily="34" charset="0"/>
              <a:buChar char="•"/>
            </a:pPr>
            <a:r>
              <a:rPr lang="en-GB" sz="2000" dirty="0"/>
              <a:t>Could help in planning and publication of new digital cultural heritage datasets</a:t>
            </a:r>
          </a:p>
          <a:p>
            <a:pPr marL="228600" indent="0"/>
            <a:endParaRPr lang="en-GB" sz="2000" dirty="0"/>
          </a:p>
        </p:txBody>
      </p:sp>
    </p:spTree>
    <p:extLst>
      <p:ext uri="{BB962C8B-B14F-4D97-AF65-F5344CB8AC3E}">
        <p14:creationId xmlns:p14="http://schemas.microsoft.com/office/powerpoint/2010/main" val="344528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1"/>
          <p:cNvSpPr txBox="1">
            <a:spLocks noGrp="1"/>
          </p:cNvSpPr>
          <p:nvPr>
            <p:ph type="title"/>
          </p:nvPr>
        </p:nvSpPr>
        <p:spPr>
          <a:xfrm>
            <a:off x="4788426" y="4403394"/>
            <a:ext cx="7238473" cy="1435005"/>
          </a:xfrm>
          <a:prstGeom prst="rect">
            <a:avLst/>
          </a:prstGeom>
          <a:noFill/>
          <a:ln>
            <a:noFill/>
          </a:ln>
        </p:spPr>
        <p:txBody>
          <a:bodyPr spcFirstLastPara="1" wrap="square" lIns="0" tIns="192000" rIns="0" bIns="0" anchor="t" anchorCtr="0">
            <a:noAutofit/>
          </a:bodyPr>
          <a:lstStyle/>
          <a:p>
            <a:pPr marL="0" lvl="0" indent="0" algn="ctr" rtl="0">
              <a:lnSpc>
                <a:spcPct val="80000"/>
              </a:lnSpc>
              <a:spcBef>
                <a:spcPts val="0"/>
              </a:spcBef>
              <a:spcAft>
                <a:spcPts val="0"/>
              </a:spcAft>
              <a:buClr>
                <a:schemeClr val="dk1"/>
              </a:buClr>
              <a:buSzPts val="4400"/>
              <a:buFont typeface="Arial Black"/>
              <a:buNone/>
            </a:pPr>
            <a:r>
              <a:rPr lang="en-GB" b="1"/>
              <a:t>If you are interested, </a:t>
            </a:r>
            <a:br>
              <a:rPr lang="en-GB" b="1"/>
            </a:br>
            <a:r>
              <a:rPr lang="en-GB" b="1"/>
              <a:t>please contact me @</a:t>
            </a:r>
            <a:endParaRPr/>
          </a:p>
        </p:txBody>
      </p:sp>
      <p:sp>
        <p:nvSpPr>
          <p:cNvPr id="407" name="Google Shape;407;p41"/>
          <p:cNvSpPr txBox="1"/>
          <p:nvPr/>
        </p:nvSpPr>
        <p:spPr>
          <a:xfrm>
            <a:off x="2273300" y="5867501"/>
            <a:ext cx="1012190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4400" b="1" u="sng" dirty="0">
                <a:solidFill>
                  <a:schemeClr val="dk1"/>
                </a:solidFill>
                <a:latin typeface="Arial Black"/>
                <a:ea typeface="Arial Black"/>
                <a:cs typeface="Arial Black"/>
                <a:sym typeface="Arial Black"/>
                <a:hlinkClick r:id="rId3">
                  <a:extLst>
                    <a:ext uri="{A12FA001-AC4F-418D-AE19-62706E023703}">
                      <ahyp:hlinkClr xmlns:ahyp="http://schemas.microsoft.com/office/drawing/2018/hyperlinkcolor" val="tx"/>
                    </a:ext>
                  </a:extLst>
                </a:hlinkClick>
              </a:rPr>
              <a:t>mahendra.mahey@strath.ac.uk</a:t>
            </a:r>
            <a:endParaRPr sz="4400" dirty="0">
              <a:solidFill>
                <a:schemeClr val="dk1"/>
              </a:solidFill>
              <a:latin typeface="Arial Black"/>
              <a:ea typeface="Arial Black"/>
              <a:cs typeface="Arial Black"/>
              <a:sym typeface="Arial Black"/>
            </a:endParaRPr>
          </a:p>
        </p:txBody>
      </p:sp>
      <p:grpSp>
        <p:nvGrpSpPr>
          <p:cNvPr id="408" name="Google Shape;408;p41"/>
          <p:cNvGrpSpPr/>
          <p:nvPr/>
        </p:nvGrpSpPr>
        <p:grpSpPr>
          <a:xfrm>
            <a:off x="990600" y="221058"/>
            <a:ext cx="7121248" cy="5730835"/>
            <a:chOff x="990600" y="221058"/>
            <a:chExt cx="7121248" cy="5730835"/>
          </a:xfrm>
        </p:grpSpPr>
        <p:pic>
          <p:nvPicPr>
            <p:cNvPr id="409" name="Google Shape;409;p41" descr="Mahendra Mahey image made up of 500 digital cultural heritage images"/>
            <p:cNvPicPr preferRelativeResize="0"/>
            <p:nvPr/>
          </p:nvPicPr>
          <p:blipFill rotWithShape="1">
            <a:blip r:embed="rId4">
              <a:alphaModFix/>
            </a:blip>
            <a:srcRect/>
            <a:stretch/>
          </p:blipFill>
          <p:spPr>
            <a:xfrm>
              <a:off x="990600" y="221058"/>
              <a:ext cx="3819247" cy="5092330"/>
            </a:xfrm>
            <a:prstGeom prst="rect">
              <a:avLst/>
            </a:prstGeom>
            <a:noFill/>
            <a:ln>
              <a:noFill/>
            </a:ln>
          </p:spPr>
        </p:pic>
        <p:pic>
          <p:nvPicPr>
            <p:cNvPr id="410" name="Google Shape;410;p41" descr="Mahendra Mahey image made up of 500 digital cultural heritage images, zoomed into the eye."/>
            <p:cNvPicPr preferRelativeResize="0"/>
            <p:nvPr/>
          </p:nvPicPr>
          <p:blipFill rotWithShape="1">
            <a:blip r:embed="rId5">
              <a:alphaModFix/>
            </a:blip>
            <a:srcRect l="48784" t="33922" r="38151" b="58881"/>
            <a:stretch/>
          </p:blipFill>
          <p:spPr>
            <a:xfrm>
              <a:off x="5013048" y="1316534"/>
              <a:ext cx="3098800" cy="2276143"/>
            </a:xfrm>
            <a:prstGeom prst="rect">
              <a:avLst/>
            </a:prstGeom>
            <a:noFill/>
            <a:ln>
              <a:noFill/>
            </a:ln>
          </p:spPr>
        </p:pic>
        <p:sp>
          <p:nvSpPr>
            <p:cNvPr id="411" name="Google Shape;411;p41"/>
            <p:cNvSpPr txBox="1"/>
            <p:nvPr/>
          </p:nvSpPr>
          <p:spPr>
            <a:xfrm>
              <a:off x="1866900" y="5120896"/>
              <a:ext cx="201529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a:p>
              <a:pPr marL="0" marR="0" lvl="0" indent="0" algn="ctr" rtl="0">
                <a:spcBef>
                  <a:spcPts val="0"/>
                </a:spcBef>
                <a:spcAft>
                  <a:spcPts val="0"/>
                </a:spcAft>
                <a:buNone/>
              </a:pPr>
              <a:r>
                <a:rPr lang="en-GB" sz="1200" b="1" i="1">
                  <a:solidFill>
                    <a:schemeClr val="dk1"/>
                  </a:solidFill>
                  <a:latin typeface="Arial"/>
                  <a:ea typeface="Arial"/>
                  <a:cs typeface="Arial"/>
                  <a:sym typeface="Arial"/>
                </a:rPr>
                <a:t>We are our history!</a:t>
              </a:r>
              <a:endParaRPr/>
            </a:p>
            <a:p>
              <a:pPr marL="0" marR="0" lvl="0" indent="0" algn="ctr" rtl="0">
                <a:spcBef>
                  <a:spcPts val="0"/>
                </a:spcBef>
                <a:spcAft>
                  <a:spcPts val="0"/>
                </a:spcAft>
                <a:buNone/>
              </a:pPr>
              <a:r>
                <a:rPr lang="en-GB" sz="1200">
                  <a:solidFill>
                    <a:schemeClr val="dk1"/>
                  </a:solidFill>
                  <a:latin typeface="Arial"/>
                  <a:ea typeface="Arial"/>
                  <a:cs typeface="Arial"/>
                  <a:sym typeface="Arial"/>
                </a:rPr>
                <a:t>Image made up of </a:t>
              </a:r>
              <a:endParaRPr/>
            </a:p>
            <a:p>
              <a:pPr marL="0" marR="0" lvl="0" indent="0" algn="ctr" rtl="0">
                <a:spcBef>
                  <a:spcPts val="0"/>
                </a:spcBef>
                <a:spcAft>
                  <a:spcPts val="0"/>
                </a:spcAft>
                <a:buNone/>
              </a:pPr>
              <a:r>
                <a:rPr lang="en-GB" sz="1200">
                  <a:solidFill>
                    <a:schemeClr val="dk1"/>
                  </a:solidFill>
                  <a:latin typeface="Arial"/>
                  <a:ea typeface="Arial"/>
                  <a:cs typeface="Arial"/>
                  <a:sym typeface="Arial"/>
                </a:rPr>
                <a:t>500 digital heritage images</a:t>
              </a:r>
              <a:endParaRPr/>
            </a:p>
          </p:txBody>
        </p:sp>
        <p:sp>
          <p:nvSpPr>
            <p:cNvPr id="412" name="Google Shape;412;p41"/>
            <p:cNvSpPr/>
            <p:nvPr/>
          </p:nvSpPr>
          <p:spPr>
            <a:xfrm>
              <a:off x="2743201" y="1763613"/>
              <a:ext cx="825500" cy="830997"/>
            </a:xfrm>
            <a:prstGeom prst="rect">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27F33-AA7C-7D21-126D-EA15F59590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DD07967-C33A-E160-2864-676D6A62B29D}"/>
              </a:ext>
            </a:extLst>
          </p:cNvPr>
          <p:cNvSpPr txBox="1"/>
          <p:nvPr/>
        </p:nvSpPr>
        <p:spPr>
          <a:xfrm>
            <a:off x="894080" y="3013501"/>
            <a:ext cx="11216640" cy="830997"/>
          </a:xfrm>
          <a:prstGeom prst="rect">
            <a:avLst/>
          </a:prstGeom>
          <a:noFill/>
        </p:spPr>
        <p:txBody>
          <a:bodyPr wrap="square">
            <a:spAutoFit/>
          </a:bodyPr>
          <a:lstStyle/>
          <a:p>
            <a:r>
              <a:rPr lang="en-GB" sz="4800" b="1"/>
              <a:t>http://tiny.cc/GLAM-Labs-Sofia-2-7-26</a:t>
            </a:r>
          </a:p>
        </p:txBody>
      </p:sp>
    </p:spTree>
    <p:extLst>
      <p:ext uri="{BB962C8B-B14F-4D97-AF65-F5344CB8AC3E}">
        <p14:creationId xmlns:p14="http://schemas.microsoft.com/office/powerpoint/2010/main" val="155823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32" descr="A map of europe with black countries/regions&#10;&#10;AI-generated content may be incorrect."/>
          <p:cNvPicPr preferRelativeResize="0"/>
          <p:nvPr/>
        </p:nvPicPr>
        <p:blipFill rotWithShape="1">
          <a:blip r:embed="rId3">
            <a:alphaModFix/>
          </a:blip>
          <a:srcRect l="1912" t="16580" r="19731" b="19519"/>
          <a:stretch/>
        </p:blipFill>
        <p:spPr>
          <a:xfrm>
            <a:off x="1046747" y="0"/>
            <a:ext cx="11145254" cy="6817264"/>
          </a:xfrm>
          <a:prstGeom prst="rect">
            <a:avLst/>
          </a:prstGeom>
          <a:noFill/>
          <a:ln>
            <a:noFill/>
          </a:ln>
        </p:spPr>
      </p:pic>
      <p:sp>
        <p:nvSpPr>
          <p:cNvPr id="217" name="Google Shape;217;p32"/>
          <p:cNvSpPr txBox="1">
            <a:spLocks noGrp="1"/>
          </p:cNvSpPr>
          <p:nvPr>
            <p:ph type="title"/>
          </p:nvPr>
        </p:nvSpPr>
        <p:spPr>
          <a:xfrm>
            <a:off x="990600" y="194450"/>
            <a:ext cx="11054100" cy="1137000"/>
          </a:xfrm>
          <a:prstGeom prst="rect">
            <a:avLst/>
          </a:prstGeom>
          <a:solidFill>
            <a:srgbClr val="FCFFFF">
              <a:alpha val="72549"/>
            </a:srgbClr>
          </a:solidFill>
          <a:ln>
            <a:noFill/>
          </a:ln>
        </p:spPr>
        <p:txBody>
          <a:bodyPr spcFirstLastPara="1" wrap="square" lIns="0" tIns="192000" rIns="0" bIns="0" anchor="t" anchorCtr="0">
            <a:noAutofit/>
          </a:bodyPr>
          <a:lstStyle/>
          <a:p>
            <a:pPr marL="0" lvl="0" indent="0" algn="l" rtl="0">
              <a:lnSpc>
                <a:spcPct val="80000"/>
              </a:lnSpc>
              <a:spcBef>
                <a:spcPts val="0"/>
              </a:spcBef>
              <a:spcAft>
                <a:spcPts val="0"/>
              </a:spcAft>
              <a:buClr>
                <a:schemeClr val="dk1"/>
              </a:buClr>
              <a:buSzPts val="4000"/>
              <a:buFont typeface="Arial Black"/>
              <a:buNone/>
            </a:pPr>
            <a:r>
              <a:rPr lang="en-GB" sz="3800"/>
              <a:t>Over 35 years of professional experience in Education and Cultural Heritage</a:t>
            </a:r>
            <a:endParaRPr sz="4200"/>
          </a:p>
        </p:txBody>
      </p:sp>
      <p:sp>
        <p:nvSpPr>
          <p:cNvPr id="218" name="Google Shape;218;p32"/>
          <p:cNvSpPr txBox="1">
            <a:spLocks noGrp="1"/>
          </p:cNvSpPr>
          <p:nvPr>
            <p:ph type="body" idx="1"/>
          </p:nvPr>
        </p:nvSpPr>
        <p:spPr>
          <a:xfrm>
            <a:off x="2459757" y="5957622"/>
            <a:ext cx="8065726" cy="565256"/>
          </a:xfrm>
          <a:prstGeom prst="rect">
            <a:avLst/>
          </a:prstGeom>
          <a:solidFill>
            <a:srgbClr val="FCFFFF">
              <a:alpha val="92549"/>
            </a:srgbClr>
          </a:solidFill>
          <a:ln>
            <a:noFill/>
          </a:ln>
        </p:spPr>
        <p:txBody>
          <a:bodyPr spcFirstLastPara="1" wrap="square" lIns="0" tIns="45700" rIns="0" bIns="45700" anchor="t" anchorCtr="0">
            <a:noAutofit/>
          </a:bodyPr>
          <a:lstStyle/>
          <a:p>
            <a:pPr marL="0" lvl="0" indent="0" algn="ctr" rtl="0">
              <a:lnSpc>
                <a:spcPct val="120000"/>
              </a:lnSpc>
              <a:spcBef>
                <a:spcPts val="0"/>
              </a:spcBef>
              <a:spcAft>
                <a:spcPts val="0"/>
              </a:spcAft>
              <a:buSzPts val="2400"/>
              <a:buNone/>
            </a:pPr>
            <a:r>
              <a:rPr lang="en-GB" sz="2400" b="1"/>
              <a:t>Schools | Colleges | Universities | Libraries | Museums</a:t>
            </a:r>
            <a:endParaRPr/>
          </a:p>
        </p:txBody>
      </p:sp>
      <p:pic>
        <p:nvPicPr>
          <p:cNvPr id="219" name="Google Shape;219;p32" descr="A black and white logo with a bird&#10;&#10;AI-generated content may be incorrect."/>
          <p:cNvPicPr preferRelativeResize="0"/>
          <p:nvPr/>
        </p:nvPicPr>
        <p:blipFill rotWithShape="1">
          <a:blip r:embed="rId4">
            <a:alphaModFix/>
          </a:blip>
          <a:srcRect l="24865" t="12159" r="23196" b="3731"/>
          <a:stretch/>
        </p:blipFill>
        <p:spPr>
          <a:xfrm>
            <a:off x="9360912" y="3910880"/>
            <a:ext cx="654908" cy="637432"/>
          </a:xfrm>
          <a:prstGeom prst="rect">
            <a:avLst/>
          </a:prstGeom>
          <a:noFill/>
          <a:ln>
            <a:noFill/>
          </a:ln>
        </p:spPr>
      </p:pic>
      <p:pic>
        <p:nvPicPr>
          <p:cNvPr id="220" name="Google Shape;220;p32" descr="A blue and white logo&#10;&#10;AI-generated content may be incorrect."/>
          <p:cNvPicPr preferRelativeResize="0"/>
          <p:nvPr/>
        </p:nvPicPr>
        <p:blipFill rotWithShape="1">
          <a:blip r:embed="rId5">
            <a:alphaModFix/>
          </a:blip>
          <a:srcRect l="10238" t="1733" r="9679" b="-1"/>
          <a:stretch/>
        </p:blipFill>
        <p:spPr>
          <a:xfrm>
            <a:off x="9427825" y="4766032"/>
            <a:ext cx="672631" cy="825368"/>
          </a:xfrm>
          <a:prstGeom prst="rect">
            <a:avLst/>
          </a:prstGeom>
          <a:noFill/>
          <a:ln>
            <a:noFill/>
          </a:ln>
        </p:spPr>
      </p:pic>
      <p:pic>
        <p:nvPicPr>
          <p:cNvPr id="221" name="Google Shape;221;p32" descr="A pink sign with white text&#10;&#10;AI-generated content may be incorrect."/>
          <p:cNvPicPr preferRelativeResize="0"/>
          <p:nvPr/>
        </p:nvPicPr>
        <p:blipFill rotWithShape="1">
          <a:blip r:embed="rId6">
            <a:alphaModFix/>
          </a:blip>
          <a:srcRect/>
          <a:stretch/>
        </p:blipFill>
        <p:spPr>
          <a:xfrm>
            <a:off x="1248205" y="3143451"/>
            <a:ext cx="946196" cy="521501"/>
          </a:xfrm>
          <a:prstGeom prst="rect">
            <a:avLst/>
          </a:prstGeom>
          <a:noFill/>
          <a:ln>
            <a:noFill/>
          </a:ln>
        </p:spPr>
      </p:pic>
      <p:pic>
        <p:nvPicPr>
          <p:cNvPr id="222" name="Google Shape;222;p32" descr="A logo with a triangle and black text&#10;&#10;AI-generated content may be incorrect."/>
          <p:cNvPicPr preferRelativeResize="0"/>
          <p:nvPr/>
        </p:nvPicPr>
        <p:blipFill rotWithShape="1">
          <a:blip r:embed="rId7">
            <a:alphaModFix/>
          </a:blip>
          <a:srcRect/>
          <a:stretch/>
        </p:blipFill>
        <p:spPr>
          <a:xfrm>
            <a:off x="1129366" y="3818042"/>
            <a:ext cx="1150671" cy="553411"/>
          </a:xfrm>
          <a:prstGeom prst="rect">
            <a:avLst/>
          </a:prstGeom>
          <a:noFill/>
          <a:ln>
            <a:noFill/>
          </a:ln>
        </p:spPr>
      </p:pic>
      <p:pic>
        <p:nvPicPr>
          <p:cNvPr id="223" name="Google Shape;223;p32" descr="A logo with a white background&#10;&#10;AI-generated content may be incorrect."/>
          <p:cNvPicPr preferRelativeResize="0"/>
          <p:nvPr/>
        </p:nvPicPr>
        <p:blipFill rotWithShape="1">
          <a:blip r:embed="rId8">
            <a:alphaModFix/>
          </a:blip>
          <a:srcRect/>
          <a:stretch/>
        </p:blipFill>
        <p:spPr>
          <a:xfrm>
            <a:off x="1524229" y="4485649"/>
            <a:ext cx="929003" cy="842653"/>
          </a:xfrm>
          <a:prstGeom prst="rect">
            <a:avLst/>
          </a:prstGeom>
          <a:noFill/>
          <a:ln>
            <a:noFill/>
          </a:ln>
        </p:spPr>
      </p:pic>
      <p:pic>
        <p:nvPicPr>
          <p:cNvPr id="224" name="Google Shape;224;p32" descr="A black text on a white background&#10;&#10;AI-generated content may be incorrect."/>
          <p:cNvPicPr preferRelativeResize="0"/>
          <p:nvPr/>
        </p:nvPicPr>
        <p:blipFill rotWithShape="1">
          <a:blip r:embed="rId9">
            <a:alphaModFix/>
          </a:blip>
          <a:srcRect l="8824" t="25251" r="8357" b="30596"/>
          <a:stretch/>
        </p:blipFill>
        <p:spPr>
          <a:xfrm>
            <a:off x="7849136" y="1973708"/>
            <a:ext cx="2251320" cy="431653"/>
          </a:xfrm>
          <a:prstGeom prst="rect">
            <a:avLst/>
          </a:prstGeom>
          <a:noFill/>
          <a:ln>
            <a:noFill/>
          </a:ln>
        </p:spPr>
      </p:pic>
      <p:pic>
        <p:nvPicPr>
          <p:cNvPr id="225" name="Google Shape;225;p32" descr="A logo with colorful squares&#10;&#10;AI-generated content may be incorrect."/>
          <p:cNvPicPr preferRelativeResize="0"/>
          <p:nvPr/>
        </p:nvPicPr>
        <p:blipFill rotWithShape="1">
          <a:blip r:embed="rId10">
            <a:alphaModFix/>
          </a:blip>
          <a:srcRect l="16341" t="19587" r="15814" b="20511"/>
          <a:stretch/>
        </p:blipFill>
        <p:spPr>
          <a:xfrm>
            <a:off x="5576785" y="2833454"/>
            <a:ext cx="1070043" cy="531431"/>
          </a:xfrm>
          <a:prstGeom prst="rect">
            <a:avLst/>
          </a:prstGeom>
          <a:noFill/>
          <a:ln>
            <a:noFill/>
          </a:ln>
        </p:spPr>
      </p:pic>
      <p:pic>
        <p:nvPicPr>
          <p:cNvPr id="226" name="Google Shape;226;p32" descr="A close-up of a logo&#10;&#10;AI-generated content may be incorrect."/>
          <p:cNvPicPr preferRelativeResize="0"/>
          <p:nvPr/>
        </p:nvPicPr>
        <p:blipFill rotWithShape="1">
          <a:blip r:embed="rId11">
            <a:alphaModFix/>
          </a:blip>
          <a:srcRect l="21494" r="21158"/>
          <a:stretch/>
        </p:blipFill>
        <p:spPr>
          <a:xfrm>
            <a:off x="2387224" y="3818042"/>
            <a:ext cx="564210" cy="553411"/>
          </a:xfrm>
          <a:prstGeom prst="rect">
            <a:avLst/>
          </a:prstGeom>
          <a:noFill/>
          <a:ln>
            <a:noFill/>
          </a:ln>
        </p:spPr>
      </p:pic>
      <p:pic>
        <p:nvPicPr>
          <p:cNvPr id="227" name="Google Shape;227;p32" descr="A close-up of a logo&#10;&#10;AI-generated content may be incorrect."/>
          <p:cNvPicPr preferRelativeResize="0"/>
          <p:nvPr/>
        </p:nvPicPr>
        <p:blipFill rotWithShape="1">
          <a:blip r:embed="rId12">
            <a:alphaModFix/>
          </a:blip>
          <a:srcRect/>
          <a:stretch/>
        </p:blipFill>
        <p:spPr>
          <a:xfrm>
            <a:off x="3058621" y="4306006"/>
            <a:ext cx="1615160" cy="335594"/>
          </a:xfrm>
          <a:prstGeom prst="rect">
            <a:avLst/>
          </a:prstGeom>
          <a:noFill/>
          <a:ln>
            <a:noFill/>
          </a:ln>
        </p:spPr>
      </p:pic>
      <p:pic>
        <p:nvPicPr>
          <p:cNvPr id="228" name="Google Shape;228;p32" descr="A logo with a lion head and text&#10;&#10;AI-generated content may be incorrect."/>
          <p:cNvPicPr preferRelativeResize="0"/>
          <p:nvPr/>
        </p:nvPicPr>
        <p:blipFill rotWithShape="1">
          <a:blip r:embed="rId13">
            <a:alphaModFix/>
          </a:blip>
          <a:srcRect/>
          <a:stretch/>
        </p:blipFill>
        <p:spPr>
          <a:xfrm>
            <a:off x="3610173" y="4952877"/>
            <a:ext cx="1615160" cy="663208"/>
          </a:xfrm>
          <a:prstGeom prst="rect">
            <a:avLst/>
          </a:prstGeom>
          <a:noFill/>
          <a:ln>
            <a:noFill/>
          </a:ln>
        </p:spPr>
      </p:pic>
      <p:pic>
        <p:nvPicPr>
          <p:cNvPr id="229" name="Google Shape;229;p32" descr="A red sign with white text&#10;&#10;AI-generated content may be incorrect."/>
          <p:cNvPicPr preferRelativeResize="0"/>
          <p:nvPr/>
        </p:nvPicPr>
        <p:blipFill rotWithShape="1">
          <a:blip r:embed="rId14">
            <a:alphaModFix/>
          </a:blip>
          <a:srcRect/>
          <a:stretch/>
        </p:blipFill>
        <p:spPr>
          <a:xfrm>
            <a:off x="5974863" y="4176294"/>
            <a:ext cx="395313" cy="835407"/>
          </a:xfrm>
          <a:prstGeom prst="rect">
            <a:avLst/>
          </a:prstGeom>
          <a:noFill/>
          <a:ln>
            <a:noFill/>
          </a:ln>
        </p:spPr>
      </p:pic>
      <p:pic>
        <p:nvPicPr>
          <p:cNvPr id="230" name="Google Shape;230;p32" descr="A logo for a university&#10;&#10;AI-generated content may be incorrect."/>
          <p:cNvPicPr preferRelativeResize="0"/>
          <p:nvPr/>
        </p:nvPicPr>
        <p:blipFill rotWithShape="1">
          <a:blip r:embed="rId15">
            <a:alphaModFix/>
          </a:blip>
          <a:srcRect/>
          <a:stretch/>
        </p:blipFill>
        <p:spPr>
          <a:xfrm>
            <a:off x="3610173" y="2978311"/>
            <a:ext cx="1130512" cy="565256"/>
          </a:xfrm>
          <a:prstGeom prst="rect">
            <a:avLst/>
          </a:prstGeom>
          <a:noFill/>
          <a:ln>
            <a:noFill/>
          </a:ln>
        </p:spPr>
      </p:pic>
      <p:pic>
        <p:nvPicPr>
          <p:cNvPr id="231" name="Google Shape;231;p32" descr="A logo for a museum&#10;&#10;AI-generated content may be incorrect."/>
          <p:cNvPicPr preferRelativeResize="0"/>
          <p:nvPr/>
        </p:nvPicPr>
        <p:blipFill rotWithShape="1">
          <a:blip r:embed="rId16">
            <a:alphaModFix/>
          </a:blip>
          <a:srcRect t="13567" b="11812"/>
          <a:stretch/>
        </p:blipFill>
        <p:spPr>
          <a:xfrm>
            <a:off x="9688366" y="2793360"/>
            <a:ext cx="1309766" cy="61084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6" descr="Background image of a map. With text, British Library Labs - Experiment with our digital collections.&#10;&#10;Fundedf"/>
          <p:cNvPicPr preferRelativeResize="0"/>
          <p:nvPr/>
        </p:nvPicPr>
        <p:blipFill rotWithShape="1">
          <a:blip r:embed="rId3">
            <a:alphaModFix/>
          </a:blip>
          <a:srcRect r="8007"/>
          <a:stretch/>
        </p:blipFill>
        <p:spPr>
          <a:xfrm>
            <a:off x="0" y="0"/>
            <a:ext cx="12192000" cy="6858000"/>
          </a:xfrm>
          <a:prstGeom prst="rect">
            <a:avLst/>
          </a:prstGeom>
          <a:solidFill>
            <a:schemeClr val="dk2"/>
          </a:solidFill>
          <a:ln>
            <a:noFill/>
          </a:ln>
        </p:spPr>
      </p:pic>
      <p:sp>
        <p:nvSpPr>
          <p:cNvPr id="321" name="Google Shape;321;p36"/>
          <p:cNvSpPr/>
          <p:nvPr/>
        </p:nvSpPr>
        <p:spPr>
          <a:xfrm>
            <a:off x="10988842" y="316832"/>
            <a:ext cx="1203158" cy="2197768"/>
          </a:xfrm>
          <a:prstGeom prst="rect">
            <a:avLst/>
          </a:prstGeom>
          <a:solidFill>
            <a:srgbClr val="000000"/>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22" name="Google Shape;322;p36"/>
          <p:cNvPicPr preferRelativeResize="0"/>
          <p:nvPr/>
        </p:nvPicPr>
        <p:blipFill rotWithShape="1">
          <a:blip r:embed="rId4">
            <a:alphaModFix/>
          </a:blip>
          <a:srcRect/>
          <a:stretch/>
        </p:blipFill>
        <p:spPr>
          <a:xfrm>
            <a:off x="92494" y="5994149"/>
            <a:ext cx="842481" cy="274547"/>
          </a:xfrm>
          <a:prstGeom prst="rect">
            <a:avLst/>
          </a:prstGeom>
          <a:noFill/>
          <a:ln>
            <a:noFill/>
          </a:ln>
        </p:spPr>
      </p:pic>
      <p:pic>
        <p:nvPicPr>
          <p:cNvPr id="323" name="Google Shape;323;p36" descr="A red sign with white text&#10;&#10;AI-generated content may be incorrect."/>
          <p:cNvPicPr preferRelativeResize="0"/>
          <p:nvPr/>
        </p:nvPicPr>
        <p:blipFill rotWithShape="1">
          <a:blip r:embed="rId5">
            <a:alphaModFix/>
          </a:blip>
          <a:srcRect/>
          <a:stretch/>
        </p:blipFill>
        <p:spPr>
          <a:xfrm>
            <a:off x="10793995" y="158416"/>
            <a:ext cx="1189903" cy="2514600"/>
          </a:xfrm>
          <a:prstGeom prst="rect">
            <a:avLst/>
          </a:prstGeom>
          <a:noFill/>
          <a:ln>
            <a:noFill/>
          </a:ln>
        </p:spPr>
      </p:pic>
      <p:sp>
        <p:nvSpPr>
          <p:cNvPr id="324" name="Google Shape;324;p36" descr="Funded by the British Library and previously by the Andrew W. Mellon Foundation&#10;"/>
          <p:cNvSpPr/>
          <p:nvPr/>
        </p:nvSpPr>
        <p:spPr>
          <a:xfrm>
            <a:off x="6935599" y="5277630"/>
            <a:ext cx="532859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200">
                <a:solidFill>
                  <a:schemeClr val="lt1"/>
                </a:solidFill>
                <a:latin typeface="Calibri"/>
                <a:ea typeface="Calibri"/>
                <a:cs typeface="Calibri"/>
                <a:sym typeface="Calibri"/>
              </a:rPr>
              <a:t>Funded by the British Library and previously by the Andrew W. Mellon Foundation</a:t>
            </a:r>
            <a:endParaRPr/>
          </a:p>
        </p:txBody>
      </p:sp>
      <p:sp>
        <p:nvSpPr>
          <p:cNvPr id="325" name="Google Shape;325;p36"/>
          <p:cNvSpPr/>
          <p:nvPr/>
        </p:nvSpPr>
        <p:spPr>
          <a:xfrm>
            <a:off x="6935598" y="5694947"/>
            <a:ext cx="5048300" cy="573749"/>
          </a:xfrm>
          <a:prstGeom prst="rect">
            <a:avLst/>
          </a:prstGeom>
          <a:solidFill>
            <a:srgbClr val="000000"/>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6" name="Google Shape;326;p36"/>
          <p:cNvSpPr txBox="1"/>
          <p:nvPr/>
        </p:nvSpPr>
        <p:spPr>
          <a:xfrm>
            <a:off x="355600" y="327694"/>
            <a:ext cx="605293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b="1">
                <a:solidFill>
                  <a:schemeClr val="lt1"/>
                </a:solidFill>
                <a:latin typeface="Arial Black"/>
                <a:ea typeface="Arial Black"/>
                <a:cs typeface="Arial Black"/>
                <a:sym typeface="Arial Black"/>
              </a:rPr>
              <a:t>Ran BL Labs from 2012 - 2021</a:t>
            </a:r>
            <a:endParaRPr/>
          </a:p>
        </p:txBody>
      </p:sp>
      <p:sp>
        <p:nvSpPr>
          <p:cNvPr id="2" name="Rectangle 1">
            <a:extLst>
              <a:ext uri="{FF2B5EF4-FFF2-40B4-BE49-F238E27FC236}">
                <a16:creationId xmlns:a16="http://schemas.microsoft.com/office/drawing/2014/main" id="{909E6803-B5A2-FCA2-42E8-55BF5A22C36A}"/>
              </a:ext>
            </a:extLst>
          </p:cNvPr>
          <p:cNvSpPr/>
          <p:nvPr/>
        </p:nvSpPr>
        <p:spPr>
          <a:xfrm>
            <a:off x="208101" y="857134"/>
            <a:ext cx="10377791" cy="1323439"/>
          </a:xfrm>
          <a:prstGeom prst="rect">
            <a:avLst/>
          </a:prstGeom>
          <a:solidFill>
            <a:schemeClr val="tx2">
              <a:alpha val="64000"/>
            </a:schemeClr>
          </a:solidFill>
        </p:spPr>
        <p:txBody>
          <a:bodyPr wrap="square">
            <a:spAutoFit/>
          </a:bodyPr>
          <a:lstStyle/>
          <a:p>
            <a:pPr marL="176213" indent="-176213" fontAlgn="base">
              <a:spcBef>
                <a:spcPct val="0"/>
              </a:spcBef>
              <a:spcAft>
                <a:spcPct val="0"/>
              </a:spcAft>
              <a:buFont typeface="Arial" panose="020B0604020202020204" pitchFamily="34" charset="0"/>
              <a:buChar char="•"/>
              <a:defRPr/>
            </a:pPr>
            <a:r>
              <a:rPr kumimoji="0" lang="en-GB" sz="1600" b="1" i="0" u="none" strike="noStrike" kern="1200" cap="none" spc="0" normalizeH="0" baseline="0" noProof="0" dirty="0">
                <a:ln>
                  <a:noFill/>
                </a:ln>
                <a:solidFill>
                  <a:schemeClr val="bg2"/>
                </a:solidFill>
                <a:effectLst/>
                <a:uLnTx/>
                <a:uFillTx/>
              </a:rPr>
              <a:t>Supported </a:t>
            </a:r>
            <a:r>
              <a:rPr lang="en-GB" sz="1600" b="1" dirty="0">
                <a:solidFill>
                  <a:schemeClr val="bg2"/>
                </a:solidFill>
              </a:rPr>
              <a:t>and showcased over 300</a:t>
            </a:r>
            <a:r>
              <a:rPr kumimoji="0" lang="en-GB" sz="1600" b="1" i="0" u="none" strike="noStrike" kern="1200" cap="none" spc="0" normalizeH="0" baseline="0" noProof="0" dirty="0">
                <a:ln>
                  <a:noFill/>
                </a:ln>
                <a:solidFill>
                  <a:schemeClr val="bg2"/>
                </a:solidFill>
                <a:effectLst/>
                <a:uLnTx/>
                <a:uFillTx/>
              </a:rPr>
              <a:t> projects with</a:t>
            </a:r>
            <a:r>
              <a:rPr lang="en-GB" sz="1600" b="1" dirty="0">
                <a:solidFill>
                  <a:schemeClr val="bg2"/>
                </a:solidFill>
              </a:rPr>
              <a:t> researchers, artists, entrepreneurs, educators and British Library staff</a:t>
            </a:r>
          </a:p>
          <a:p>
            <a:pPr marL="176213" indent="-176213" fontAlgn="base">
              <a:spcBef>
                <a:spcPct val="0"/>
              </a:spcBef>
              <a:spcAft>
                <a:spcPct val="0"/>
              </a:spcAft>
              <a:buFont typeface="Arial" panose="020B0604020202020204" pitchFamily="34" charset="0"/>
              <a:buChar char="•"/>
              <a:defRPr/>
            </a:pPr>
            <a:r>
              <a:rPr lang="en-GB" sz="1600" b="1" dirty="0">
                <a:solidFill>
                  <a:schemeClr val="bg2"/>
                </a:solidFill>
              </a:rPr>
              <a:t>Competitions, Awards, Projects and hundreds of conversations</a:t>
            </a:r>
          </a:p>
          <a:p>
            <a:pPr marL="176213" indent="-176213" fontAlgn="base">
              <a:spcBef>
                <a:spcPct val="0"/>
              </a:spcBef>
              <a:spcAft>
                <a:spcPct val="0"/>
              </a:spcAft>
              <a:buFont typeface="Arial" panose="020B0604020202020204" pitchFamily="34" charset="0"/>
              <a:buChar char="•"/>
              <a:defRPr/>
            </a:pPr>
            <a:r>
              <a:rPr lang="en-GB" sz="1600" b="1" dirty="0">
                <a:solidFill>
                  <a:schemeClr val="bg2"/>
                </a:solidFill>
              </a:rPr>
              <a:t>Positioning around using cultural heritage data in data science and Higher Education</a:t>
            </a:r>
          </a:p>
          <a:p>
            <a:pPr marL="176213" marR="0" lvl="0" indent="-17621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bg2"/>
                </a:solidFill>
                <a:effectLst/>
                <a:uLnTx/>
                <a:uFillTx/>
              </a:rPr>
              <a:t>Building global community of Galleries, Libraries</a:t>
            </a:r>
            <a:r>
              <a:rPr lang="en-GB" sz="1600" b="1" dirty="0">
                <a:solidFill>
                  <a:schemeClr val="bg2"/>
                </a:solidFill>
              </a:rPr>
              <a:t>, Archives and Museums (G</a:t>
            </a:r>
            <a:r>
              <a:rPr kumimoji="0" lang="en-GB" sz="1600" b="1" i="0" u="none" strike="noStrike" kern="1200" cap="none" spc="0" normalizeH="0" baseline="0" noProof="0" dirty="0">
                <a:ln>
                  <a:noFill/>
                </a:ln>
                <a:solidFill>
                  <a:schemeClr val="bg2"/>
                </a:solidFill>
                <a:effectLst/>
                <a:uLnTx/>
                <a:uFillTx/>
              </a:rPr>
              <a:t>LAM) Labs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8"/>
          <p:cNvSpPr txBox="1">
            <a:spLocks noGrp="1"/>
          </p:cNvSpPr>
          <p:nvPr>
            <p:ph type="title"/>
          </p:nvPr>
        </p:nvSpPr>
        <p:spPr>
          <a:xfrm>
            <a:off x="1028250" y="-3775"/>
            <a:ext cx="10362300" cy="909000"/>
          </a:xfrm>
          <a:prstGeom prst="rect">
            <a:avLst/>
          </a:prstGeom>
          <a:noFill/>
          <a:ln>
            <a:noFill/>
          </a:ln>
        </p:spPr>
        <p:txBody>
          <a:bodyPr spcFirstLastPara="1" wrap="square" lIns="0" tIns="192000" rIns="0" bIns="0" anchor="t" anchorCtr="0">
            <a:noAutofit/>
          </a:bodyPr>
          <a:lstStyle/>
          <a:p>
            <a:pPr marL="0" lvl="0" indent="0" algn="l" rtl="0">
              <a:lnSpc>
                <a:spcPct val="80000"/>
              </a:lnSpc>
              <a:spcBef>
                <a:spcPts val="0"/>
              </a:spcBef>
              <a:spcAft>
                <a:spcPts val="0"/>
              </a:spcAft>
              <a:buClr>
                <a:schemeClr val="dk2"/>
              </a:buClr>
              <a:buSzPts val="4400"/>
              <a:buFont typeface="Arial Black"/>
              <a:buNone/>
            </a:pPr>
            <a:r>
              <a:rPr lang="en-GB" b="1">
                <a:solidFill>
                  <a:schemeClr val="dk2"/>
                </a:solidFill>
              </a:rPr>
              <a:t>Global GLAM Labs Community</a:t>
            </a:r>
            <a:br>
              <a:rPr lang="en-GB" b="1">
                <a:solidFill>
                  <a:schemeClr val="dk2"/>
                </a:solidFill>
              </a:rPr>
            </a:br>
            <a:r>
              <a:rPr lang="en-GB" b="1">
                <a:solidFill>
                  <a:schemeClr val="dk2"/>
                </a:solidFill>
              </a:rPr>
              <a:t>Founded in 2018</a:t>
            </a:r>
            <a:endParaRPr/>
          </a:p>
        </p:txBody>
      </p:sp>
      <p:pic>
        <p:nvPicPr>
          <p:cNvPr id="358" name="Google Shape;358;p38" descr="https://data.bl.uk/images/member-map.jpg"/>
          <p:cNvPicPr preferRelativeResize="0"/>
          <p:nvPr/>
        </p:nvPicPr>
        <p:blipFill rotWithShape="1">
          <a:blip r:embed="rId3">
            <a:alphaModFix/>
          </a:blip>
          <a:srcRect/>
          <a:stretch/>
        </p:blipFill>
        <p:spPr>
          <a:xfrm>
            <a:off x="1200227" y="2139486"/>
            <a:ext cx="5043489" cy="3302523"/>
          </a:xfrm>
          <a:prstGeom prst="rect">
            <a:avLst/>
          </a:prstGeom>
          <a:noFill/>
          <a:ln>
            <a:noFill/>
          </a:ln>
        </p:spPr>
      </p:pic>
      <p:sp>
        <p:nvSpPr>
          <p:cNvPr id="359" name="Google Shape;359;p38"/>
          <p:cNvSpPr txBox="1"/>
          <p:nvPr/>
        </p:nvSpPr>
        <p:spPr>
          <a:xfrm>
            <a:off x="1491680" y="5607878"/>
            <a:ext cx="434913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GB" sz="2400" dirty="0">
                <a:solidFill>
                  <a:schemeClr val="dk1"/>
                </a:solidFill>
                <a:latin typeface="Arial"/>
                <a:ea typeface="Arial"/>
                <a:cs typeface="Arial"/>
                <a:sym typeface="Arial"/>
              </a:rPr>
              <a:t>Over </a:t>
            </a:r>
            <a:r>
              <a:rPr lang="en-GB" sz="2400" dirty="0">
                <a:solidFill>
                  <a:schemeClr val="dk1"/>
                </a:solidFill>
              </a:rPr>
              <a:t>400+</a:t>
            </a:r>
            <a:r>
              <a:rPr lang="en-GB" sz="2400" dirty="0">
                <a:solidFill>
                  <a:schemeClr val="dk1"/>
                </a:solidFill>
                <a:latin typeface="Arial"/>
                <a:ea typeface="Arial"/>
                <a:cs typeface="Arial"/>
                <a:sym typeface="Arial"/>
              </a:rPr>
              <a:t> members from 65+ countries</a:t>
            </a:r>
            <a:endParaRPr sz="2400" dirty="0">
              <a:solidFill>
                <a:srgbClr val="156082"/>
              </a:solidFill>
              <a:latin typeface="Arial"/>
              <a:ea typeface="Arial"/>
              <a:cs typeface="Arial"/>
              <a:sym typeface="Arial"/>
            </a:endParaRPr>
          </a:p>
        </p:txBody>
      </p:sp>
      <p:pic>
        <p:nvPicPr>
          <p:cNvPr id="360" name="Google Shape;360;p38"/>
          <p:cNvPicPr preferRelativeResize="0"/>
          <p:nvPr/>
        </p:nvPicPr>
        <p:blipFill rotWithShape="1">
          <a:blip r:embed="rId4">
            <a:alphaModFix/>
          </a:blip>
          <a:srcRect b="1380"/>
          <a:stretch/>
        </p:blipFill>
        <p:spPr>
          <a:xfrm>
            <a:off x="6370475" y="989525"/>
            <a:ext cx="3033199" cy="4569051"/>
          </a:xfrm>
          <a:prstGeom prst="rect">
            <a:avLst/>
          </a:prstGeom>
          <a:noFill/>
          <a:ln>
            <a:noFill/>
          </a:ln>
        </p:spPr>
      </p:pic>
      <p:sp>
        <p:nvSpPr>
          <p:cNvPr id="361" name="Google Shape;361;p38"/>
          <p:cNvSpPr txBox="1"/>
          <p:nvPr/>
        </p:nvSpPr>
        <p:spPr>
          <a:xfrm>
            <a:off x="7252867" y="5558586"/>
            <a:ext cx="12684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2019: </a:t>
            </a:r>
            <a:r>
              <a:rPr lang="en-GB" sz="900" u="sng">
                <a:solidFill>
                  <a:schemeClr val="lt1"/>
                </a:solidFill>
                <a:highlight>
                  <a:schemeClr val="accent4"/>
                </a:highlight>
                <a:latin typeface="Open Sans"/>
                <a:ea typeface="Open Sans"/>
                <a:cs typeface="Open Sans"/>
                <a:sym typeface="Open Sans"/>
                <a:hlinkClick r:id="rId5">
                  <a:extLst>
                    <a:ext uri="{A12FA001-AC4F-418D-AE19-62706E023703}">
                      <ahyp:hlinkClr xmlns:ahyp="http://schemas.microsoft.com/office/drawing/2018/hyperlinkcolor" val="tx"/>
                    </a:ext>
                  </a:extLst>
                </a:hlinkClick>
              </a:rPr>
              <a:t>ENGLISH</a:t>
            </a:r>
            <a:endParaRPr sz="900">
              <a:solidFill>
                <a:schemeClr val="lt1"/>
              </a:solidFill>
              <a:highlight>
                <a:schemeClr val="accent4"/>
              </a:highlight>
              <a:latin typeface="Open Sans"/>
              <a:ea typeface="Open Sans"/>
              <a:cs typeface="Open Sans"/>
              <a:sym typeface="Open Sans"/>
            </a:endParaRPr>
          </a:p>
        </p:txBody>
      </p:sp>
      <p:sp>
        <p:nvSpPr>
          <p:cNvPr id="362" name="Google Shape;362;p38"/>
          <p:cNvSpPr txBox="1"/>
          <p:nvPr/>
        </p:nvSpPr>
        <p:spPr>
          <a:xfrm>
            <a:off x="10849000" y="2218906"/>
            <a:ext cx="10887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2020: </a:t>
            </a:r>
            <a:r>
              <a:rPr lang="en-GB" sz="900" u="sng">
                <a:solidFill>
                  <a:schemeClr val="lt1"/>
                </a:solidFill>
                <a:highlight>
                  <a:schemeClr val="accent4"/>
                </a:highlight>
                <a:latin typeface="Open Sans"/>
                <a:ea typeface="Open Sans"/>
                <a:cs typeface="Open Sans"/>
                <a:sym typeface="Open Sans"/>
                <a:hlinkClick r:id="rId6">
                  <a:extLst>
                    <a:ext uri="{A12FA001-AC4F-418D-AE19-62706E023703}">
                      <ahyp:hlinkClr xmlns:ahyp="http://schemas.microsoft.com/office/drawing/2018/hyperlinkcolor" val="tx"/>
                    </a:ext>
                  </a:extLst>
                </a:hlinkClick>
              </a:rPr>
              <a:t>SPANISH</a:t>
            </a:r>
            <a:endParaRPr sz="900">
              <a:solidFill>
                <a:schemeClr val="lt1"/>
              </a:solidFill>
              <a:highlight>
                <a:schemeClr val="accent4"/>
              </a:highlight>
              <a:latin typeface="Open Sans"/>
              <a:ea typeface="Open Sans"/>
              <a:cs typeface="Open Sans"/>
              <a:sym typeface="Open Sans"/>
            </a:endParaRPr>
          </a:p>
        </p:txBody>
      </p:sp>
      <p:pic>
        <p:nvPicPr>
          <p:cNvPr id="363" name="Google Shape;363;p38">
            <a:hlinkClick r:id="rId7"/>
          </p:cNvPr>
          <p:cNvPicPr preferRelativeResize="0"/>
          <p:nvPr/>
        </p:nvPicPr>
        <p:blipFill rotWithShape="1">
          <a:blip r:embed="rId8">
            <a:alphaModFix/>
          </a:blip>
          <a:srcRect t="2248" b="4786"/>
          <a:stretch/>
        </p:blipFill>
        <p:spPr>
          <a:xfrm>
            <a:off x="10821597" y="770440"/>
            <a:ext cx="1088700" cy="1541748"/>
          </a:xfrm>
          <a:prstGeom prst="rect">
            <a:avLst/>
          </a:prstGeom>
          <a:noFill/>
          <a:ln>
            <a:noFill/>
          </a:ln>
        </p:spPr>
      </p:pic>
      <p:sp>
        <p:nvSpPr>
          <p:cNvPr id="364" name="Google Shape;364;p38"/>
          <p:cNvSpPr txBox="1"/>
          <p:nvPr/>
        </p:nvSpPr>
        <p:spPr>
          <a:xfrm>
            <a:off x="9530413" y="3972337"/>
            <a:ext cx="9288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2021: </a:t>
            </a:r>
            <a:r>
              <a:rPr lang="en-GB" sz="900" u="sng">
                <a:solidFill>
                  <a:schemeClr val="lt1"/>
                </a:solidFill>
                <a:highlight>
                  <a:schemeClr val="accent4"/>
                </a:highlight>
                <a:latin typeface="Open Sans"/>
                <a:ea typeface="Open Sans"/>
                <a:cs typeface="Open Sans"/>
                <a:sym typeface="Open Sans"/>
                <a:hlinkClick r:id="rId9">
                  <a:extLst>
                    <a:ext uri="{A12FA001-AC4F-418D-AE19-62706E023703}">
                      <ahyp:hlinkClr xmlns:ahyp="http://schemas.microsoft.com/office/drawing/2018/hyperlinkcolor" val="tx"/>
                    </a:ext>
                  </a:extLst>
                </a:hlinkClick>
              </a:rPr>
              <a:t>ARABIC</a:t>
            </a:r>
            <a:endParaRPr sz="900">
              <a:solidFill>
                <a:schemeClr val="lt1"/>
              </a:solidFill>
              <a:highlight>
                <a:schemeClr val="accent4"/>
              </a:highlight>
              <a:latin typeface="Open Sans"/>
              <a:ea typeface="Open Sans"/>
              <a:cs typeface="Open Sans"/>
              <a:sym typeface="Open Sans"/>
            </a:endParaRPr>
          </a:p>
        </p:txBody>
      </p:sp>
      <p:pic>
        <p:nvPicPr>
          <p:cNvPr id="365" name="Google Shape;365;p38">
            <a:hlinkClick r:id="rId10"/>
          </p:cNvPr>
          <p:cNvPicPr preferRelativeResize="0"/>
          <p:nvPr/>
        </p:nvPicPr>
        <p:blipFill rotWithShape="1">
          <a:blip r:embed="rId11">
            <a:alphaModFix/>
          </a:blip>
          <a:srcRect l="31091" r="30952"/>
          <a:stretch/>
        </p:blipFill>
        <p:spPr>
          <a:xfrm>
            <a:off x="10915900" y="4249989"/>
            <a:ext cx="954900" cy="1517015"/>
          </a:xfrm>
          <a:prstGeom prst="rect">
            <a:avLst/>
          </a:prstGeom>
          <a:noFill/>
          <a:ln>
            <a:noFill/>
          </a:ln>
        </p:spPr>
      </p:pic>
      <p:sp>
        <p:nvSpPr>
          <p:cNvPr id="366" name="Google Shape;366;p38"/>
          <p:cNvSpPr txBox="1"/>
          <p:nvPr/>
        </p:nvSpPr>
        <p:spPr>
          <a:xfrm>
            <a:off x="10895200" y="5705306"/>
            <a:ext cx="9963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2"/>
                </a:highlight>
                <a:latin typeface="Open Sans"/>
                <a:ea typeface="Open Sans"/>
                <a:cs typeface="Open Sans"/>
                <a:sym typeface="Open Sans"/>
              </a:rPr>
              <a:t>2023: </a:t>
            </a:r>
            <a:r>
              <a:rPr lang="en-GB" sz="900" u="sng">
                <a:solidFill>
                  <a:schemeClr val="lt1"/>
                </a:solidFill>
                <a:highlight>
                  <a:schemeClr val="accent2"/>
                </a:highlight>
                <a:latin typeface="Open Sans"/>
                <a:ea typeface="Open Sans"/>
                <a:cs typeface="Open Sans"/>
                <a:sym typeface="Open Sans"/>
                <a:hlinkClick r:id="rId10">
                  <a:extLst>
                    <a:ext uri="{A12FA001-AC4F-418D-AE19-62706E023703}">
                      <ahyp:hlinkClr xmlns:ahyp="http://schemas.microsoft.com/office/drawing/2018/hyperlinkcolor" val="tx"/>
                    </a:ext>
                  </a:extLst>
                </a:hlinkClick>
              </a:rPr>
              <a:t>SERBIAN</a:t>
            </a:r>
            <a:endParaRPr sz="900">
              <a:solidFill>
                <a:schemeClr val="lt1"/>
              </a:solidFill>
              <a:highlight>
                <a:schemeClr val="accent2"/>
              </a:highlight>
              <a:latin typeface="Open Sans"/>
              <a:ea typeface="Open Sans"/>
              <a:cs typeface="Open Sans"/>
              <a:sym typeface="Open Sans"/>
            </a:endParaRPr>
          </a:p>
        </p:txBody>
      </p:sp>
      <p:pic>
        <p:nvPicPr>
          <p:cNvPr id="367" name="Google Shape;367;p38"/>
          <p:cNvPicPr preferRelativeResize="0"/>
          <p:nvPr/>
        </p:nvPicPr>
        <p:blipFill rotWithShape="1">
          <a:blip r:embed="rId12">
            <a:alphaModFix/>
          </a:blip>
          <a:srcRect/>
          <a:stretch/>
        </p:blipFill>
        <p:spPr>
          <a:xfrm>
            <a:off x="9530428" y="4250008"/>
            <a:ext cx="1043975" cy="1510273"/>
          </a:xfrm>
          <a:prstGeom prst="rect">
            <a:avLst/>
          </a:prstGeom>
          <a:noFill/>
          <a:ln>
            <a:noFill/>
          </a:ln>
        </p:spPr>
      </p:pic>
      <p:sp>
        <p:nvSpPr>
          <p:cNvPr id="368" name="Google Shape;368;p38"/>
          <p:cNvSpPr txBox="1"/>
          <p:nvPr/>
        </p:nvSpPr>
        <p:spPr>
          <a:xfrm>
            <a:off x="9549120" y="5733271"/>
            <a:ext cx="9549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2022: GREEK</a:t>
            </a:r>
            <a:endParaRPr sz="900">
              <a:solidFill>
                <a:schemeClr val="lt1"/>
              </a:solidFill>
              <a:highlight>
                <a:schemeClr val="accent4"/>
              </a:highlight>
              <a:latin typeface="Open Sans"/>
              <a:ea typeface="Open Sans"/>
              <a:cs typeface="Open Sans"/>
              <a:sym typeface="Open Sans"/>
            </a:endParaRPr>
          </a:p>
        </p:txBody>
      </p:sp>
      <p:pic>
        <p:nvPicPr>
          <p:cNvPr id="369" name="Google Shape;369;p38"/>
          <p:cNvPicPr preferRelativeResize="0"/>
          <p:nvPr/>
        </p:nvPicPr>
        <p:blipFill rotWithShape="1">
          <a:blip r:embed="rId13">
            <a:alphaModFix/>
          </a:blip>
          <a:srcRect/>
          <a:stretch/>
        </p:blipFill>
        <p:spPr>
          <a:xfrm>
            <a:off x="10821522" y="2479282"/>
            <a:ext cx="1088825" cy="1541719"/>
          </a:xfrm>
          <a:prstGeom prst="rect">
            <a:avLst/>
          </a:prstGeom>
          <a:noFill/>
          <a:ln>
            <a:noFill/>
          </a:ln>
        </p:spPr>
      </p:pic>
      <p:sp>
        <p:nvSpPr>
          <p:cNvPr id="370" name="Google Shape;370;p38"/>
          <p:cNvSpPr txBox="1"/>
          <p:nvPr/>
        </p:nvSpPr>
        <p:spPr>
          <a:xfrm>
            <a:off x="10815400" y="3955345"/>
            <a:ext cx="11559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2021: </a:t>
            </a:r>
            <a:r>
              <a:rPr lang="en-GB" sz="900" u="sng">
                <a:solidFill>
                  <a:schemeClr val="lt1"/>
                </a:solidFill>
                <a:highlight>
                  <a:schemeClr val="accent4"/>
                </a:highlight>
                <a:latin typeface="Open Sans"/>
                <a:ea typeface="Open Sans"/>
                <a:cs typeface="Open Sans"/>
                <a:sym typeface="Open Sans"/>
                <a:hlinkClick r:id="rId14">
                  <a:extLst>
                    <a:ext uri="{A12FA001-AC4F-418D-AE19-62706E023703}">
                      <ahyp:hlinkClr xmlns:ahyp="http://schemas.microsoft.com/office/drawing/2018/hyperlinkcolor" val="tx"/>
                    </a:ext>
                  </a:extLst>
                </a:hlinkClick>
              </a:rPr>
              <a:t>BULGARIAN</a:t>
            </a:r>
            <a:endParaRPr sz="900">
              <a:solidFill>
                <a:schemeClr val="lt1"/>
              </a:solidFill>
              <a:highlight>
                <a:schemeClr val="accent4"/>
              </a:highlight>
              <a:latin typeface="Open Sans"/>
              <a:ea typeface="Open Sans"/>
              <a:cs typeface="Open Sans"/>
              <a:sym typeface="Open Sans"/>
            </a:endParaRPr>
          </a:p>
        </p:txBody>
      </p:sp>
      <p:pic>
        <p:nvPicPr>
          <p:cNvPr id="371" name="Google Shape;371;p38">
            <a:hlinkClick r:id="rId15"/>
          </p:cNvPr>
          <p:cNvPicPr preferRelativeResize="0"/>
          <p:nvPr/>
        </p:nvPicPr>
        <p:blipFill rotWithShape="1">
          <a:blip r:embed="rId16">
            <a:alphaModFix/>
          </a:blip>
          <a:srcRect/>
          <a:stretch/>
        </p:blipFill>
        <p:spPr>
          <a:xfrm>
            <a:off x="9485704" y="832490"/>
            <a:ext cx="1088699" cy="1516862"/>
          </a:xfrm>
          <a:prstGeom prst="rect">
            <a:avLst/>
          </a:prstGeom>
          <a:noFill/>
          <a:ln>
            <a:noFill/>
          </a:ln>
        </p:spPr>
      </p:pic>
      <p:pic>
        <p:nvPicPr>
          <p:cNvPr id="372" name="Google Shape;372;p38"/>
          <p:cNvPicPr preferRelativeResize="0"/>
          <p:nvPr/>
        </p:nvPicPr>
        <p:blipFill rotWithShape="1">
          <a:blip r:embed="rId17">
            <a:alphaModFix/>
          </a:blip>
          <a:srcRect/>
          <a:stretch/>
        </p:blipFill>
        <p:spPr>
          <a:xfrm>
            <a:off x="9495298" y="2551119"/>
            <a:ext cx="1088825" cy="1487481"/>
          </a:xfrm>
          <a:prstGeom prst="rect">
            <a:avLst/>
          </a:prstGeom>
          <a:noFill/>
          <a:ln>
            <a:noFill/>
          </a:ln>
        </p:spPr>
      </p:pic>
      <p:sp>
        <p:nvSpPr>
          <p:cNvPr id="373" name="Google Shape;373;p38"/>
          <p:cNvSpPr txBox="1"/>
          <p:nvPr/>
        </p:nvSpPr>
        <p:spPr>
          <a:xfrm>
            <a:off x="6243716" y="5996088"/>
            <a:ext cx="5871900" cy="861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b="1">
                <a:solidFill>
                  <a:schemeClr val="dk1"/>
                </a:solidFill>
                <a:latin typeface="Arial"/>
                <a:ea typeface="Arial"/>
                <a:cs typeface="Arial"/>
                <a:sym typeface="Arial"/>
              </a:rPr>
              <a:t>Mahey, M</a:t>
            </a:r>
            <a:r>
              <a:rPr lang="en-GB" sz="1000">
                <a:solidFill>
                  <a:schemeClr val="dk1"/>
                </a:solidFill>
                <a:latin typeface="Arial"/>
                <a:ea typeface="Arial"/>
                <a:cs typeface="Arial"/>
                <a:sym typeface="Arial"/>
              </a:rPr>
              <a:t>., Al-Abdulla, A., Ames, S., Bray, P., Candela, G., Chambers, S., Derven, C., Dobreva-McPherson, M., Gasser, K., Karner, S., Kokegei, K., Laursen, D., Potter, A., Straube, A., Wagner, S-C. and Wilms, L. with forewords by: Al-Emadi, T. A., Broady-Preston, J., Landry, P. and Papaioannou, G. (2019) Open a GLAM Lab. Digital Cultural Heritage Innovation Labs, Book Sprint, Doha, Qatar, 23-27 September 2019.</a:t>
            </a:r>
            <a:endParaRPr sz="1200"/>
          </a:p>
        </p:txBody>
      </p:sp>
      <p:sp>
        <p:nvSpPr>
          <p:cNvPr id="374" name="Google Shape;374;p38"/>
          <p:cNvSpPr txBox="1"/>
          <p:nvPr/>
        </p:nvSpPr>
        <p:spPr>
          <a:xfrm>
            <a:off x="9495267" y="2218906"/>
            <a:ext cx="10887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chemeClr val="lt1"/>
              </a:buClr>
              <a:buSzPts val="900"/>
              <a:buFont typeface="Open Sans"/>
              <a:buNone/>
            </a:pPr>
            <a:r>
              <a:rPr lang="en-GB" sz="900">
                <a:solidFill>
                  <a:schemeClr val="lt1"/>
                </a:solidFill>
                <a:highlight>
                  <a:schemeClr val="accent4"/>
                </a:highlight>
                <a:latin typeface="Open Sans"/>
                <a:ea typeface="Open Sans"/>
                <a:cs typeface="Open Sans"/>
                <a:sym typeface="Open Sans"/>
              </a:rPr>
              <a:t>2020: </a:t>
            </a:r>
            <a:r>
              <a:rPr lang="en-GB" sz="900" u="sng">
                <a:solidFill>
                  <a:schemeClr val="lt1"/>
                </a:solidFill>
                <a:highlight>
                  <a:schemeClr val="accent4"/>
                </a:highlight>
                <a:latin typeface="Open Sans"/>
                <a:ea typeface="Open Sans"/>
                <a:cs typeface="Open Sans"/>
                <a:sym typeface="Open Sans"/>
                <a:hlinkClick r:id="rId18">
                  <a:extLst>
                    <a:ext uri="{A12FA001-AC4F-418D-AE19-62706E023703}">
                      <ahyp:hlinkClr xmlns:ahyp="http://schemas.microsoft.com/office/drawing/2018/hyperlinkcolor" val="tx"/>
                    </a:ext>
                  </a:extLst>
                </a:hlinkClick>
              </a:rPr>
              <a:t>RUSSIAN</a:t>
            </a:r>
            <a:endParaRPr sz="900">
              <a:solidFill>
                <a:schemeClr val="lt1"/>
              </a:solidFill>
              <a:highlight>
                <a:schemeClr val="accent4"/>
              </a:highlight>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Understanding a person and humanity is hard …</a:t>
            </a:r>
            <a:endParaRPr lang="en-GB" dirty="0"/>
          </a:p>
        </p:txBody>
      </p:sp>
      <p:sp>
        <p:nvSpPr>
          <p:cNvPr id="4" name="TextBox 3"/>
          <p:cNvSpPr txBox="1"/>
          <p:nvPr/>
        </p:nvSpPr>
        <p:spPr>
          <a:xfrm>
            <a:off x="609601" y="5013176"/>
            <a:ext cx="6691255" cy="83099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414141"/>
                </a:solidFill>
                <a:effectLst/>
                <a:uLnTx/>
                <a:uFillTx/>
                <a:latin typeface="Arial" charset="0"/>
                <a:ea typeface="MS PGothic" pitchFamily="34" charset="-128"/>
                <a:cs typeface="Arial" charset="0"/>
              </a:rPr>
              <a:t>Adapted from interview with </a:t>
            </a:r>
            <a:r>
              <a:rPr kumimoji="0" lang="en-GB" sz="2400" b="1" i="0" u="none" strike="noStrike" kern="1200" cap="none" spc="0" normalizeH="0" baseline="0" noProof="0" dirty="0" err="1">
                <a:ln>
                  <a:noFill/>
                </a:ln>
                <a:solidFill>
                  <a:srgbClr val="414141"/>
                </a:solidFill>
                <a:effectLst/>
                <a:uLnTx/>
                <a:uFillTx/>
                <a:latin typeface="Arial" charset="0"/>
                <a:ea typeface="MS PGothic" pitchFamily="34" charset="-128"/>
                <a:cs typeface="Arial" charset="0"/>
              </a:rPr>
              <a:t>Sociobiologist</a:t>
            </a:r>
            <a:br>
              <a:rPr kumimoji="0" lang="en-GB" sz="2400" b="1" i="0" u="none" strike="noStrike" kern="1200" cap="none" spc="0" normalizeH="0" baseline="0" noProof="0" dirty="0">
                <a:ln>
                  <a:noFill/>
                </a:ln>
                <a:solidFill>
                  <a:srgbClr val="414141"/>
                </a:solidFill>
                <a:effectLst/>
                <a:uLnTx/>
                <a:uFillTx/>
                <a:latin typeface="Arial" charset="0"/>
                <a:ea typeface="MS PGothic" pitchFamily="34" charset="-128"/>
                <a:cs typeface="Arial" charset="0"/>
              </a:rPr>
            </a:br>
            <a:r>
              <a:rPr kumimoji="0" lang="en-GB" sz="2400" b="1" i="0" u="none" strike="noStrike" kern="1200" cap="none" spc="0" normalizeH="0" baseline="0" noProof="0" dirty="0">
                <a:ln>
                  <a:noFill/>
                </a:ln>
                <a:solidFill>
                  <a:srgbClr val="414141"/>
                </a:solidFill>
                <a:effectLst/>
                <a:uLnTx/>
                <a:uFillTx/>
                <a:latin typeface="Arial" charset="0"/>
                <a:ea typeface="MS PGothic" pitchFamily="34" charset="-128"/>
                <a:cs typeface="Arial" charset="0"/>
              </a:rPr>
              <a:t>Edward Osborne Wilson - 2009</a:t>
            </a:r>
          </a:p>
        </p:txBody>
      </p:sp>
      <p:sp>
        <p:nvSpPr>
          <p:cNvPr id="5" name="TextBox 4"/>
          <p:cNvSpPr txBox="1"/>
          <p:nvPr/>
        </p:nvSpPr>
        <p:spPr>
          <a:xfrm>
            <a:off x="790215" y="2132856"/>
            <a:ext cx="10033516" cy="230832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3600" i="1" kern="1200" dirty="0">
                <a:solidFill>
                  <a:srgbClr val="414141"/>
                </a:solidFill>
                <a:latin typeface="Arial" charset="0"/>
                <a:ea typeface="MS PGothic" pitchFamily="34" charset="-128"/>
                <a:cs typeface="Arial" charset="0"/>
              </a:rPr>
              <a:t>W</a:t>
            </a:r>
            <a:r>
              <a:rPr kumimoji="0" lang="en-GB" sz="3600" b="0" i="1" u="none" strike="noStrike" kern="1200" cap="none" spc="0" normalizeH="0" baseline="0" noProof="0" dirty="0">
                <a:ln>
                  <a:noFill/>
                </a:ln>
                <a:solidFill>
                  <a:srgbClr val="414141"/>
                </a:solidFill>
                <a:effectLst/>
                <a:uLnTx/>
                <a:uFillTx/>
                <a:latin typeface="Arial" charset="0"/>
                <a:ea typeface="MS PGothic" pitchFamily="34" charset="-128"/>
                <a:cs typeface="Arial" charset="0"/>
              </a:rPr>
              <a:t>e have Palaeolithic emotions;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600" b="0" i="1" u="none" strike="noStrike" kern="1200" cap="none" spc="0" normalizeH="0" baseline="0" noProof="0" dirty="0">
                <a:ln>
                  <a:noFill/>
                </a:ln>
                <a:solidFill>
                  <a:srgbClr val="414141"/>
                </a:solidFill>
                <a:effectLst/>
                <a:uLnTx/>
                <a:uFillTx/>
                <a:latin typeface="Arial" charset="0"/>
                <a:ea typeface="MS PGothic" pitchFamily="34" charset="-128"/>
                <a:cs typeface="Arial" charset="0"/>
              </a:rPr>
              <a:t>some of us work in medieval institutions;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600" b="0" i="1" u="none" strike="noStrike" kern="1200" cap="none" spc="0" normalizeH="0" baseline="0" noProof="0" dirty="0">
                <a:ln>
                  <a:noFill/>
                </a:ln>
                <a:solidFill>
                  <a:srgbClr val="414141"/>
                </a:solidFill>
                <a:effectLst/>
                <a:uLnTx/>
                <a:uFillTx/>
                <a:latin typeface="Arial" charset="0"/>
                <a:ea typeface="MS PGothic" pitchFamily="34" charset="-128"/>
                <a:cs typeface="Arial" charset="0"/>
              </a:rPr>
              <a:t>and yet we have been given god-like technology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600" b="0" i="1" u="none" strike="noStrike" kern="1200" cap="none" spc="0" normalizeH="0" baseline="0" noProof="0" dirty="0">
                <a:ln>
                  <a:noFill/>
                </a:ln>
                <a:solidFill>
                  <a:srgbClr val="414141"/>
                </a:solidFill>
                <a:effectLst/>
                <a:uLnTx/>
                <a:uFillTx/>
                <a:latin typeface="Arial" charset="0"/>
                <a:ea typeface="MS PGothic" pitchFamily="34" charset="-128"/>
                <a:cs typeface="Arial" charset="0"/>
              </a:rPr>
              <a:t>e.g. computing and internet</a:t>
            </a:r>
            <a:endParaRPr kumimoji="0" lang="en-GB" sz="5400" b="0" i="0" u="none" strike="noStrike" kern="1200" cap="none" spc="0" normalizeH="0" baseline="0" noProof="0" dirty="0">
              <a:ln>
                <a:noFill/>
              </a:ln>
              <a:solidFill>
                <a:srgbClr val="414141"/>
              </a:solidFill>
              <a:effectLst/>
              <a:uLnTx/>
              <a:uFillTx/>
              <a:latin typeface="Arial" charset="0"/>
              <a:ea typeface="MS PGothic" pitchFamily="34" charset="-128"/>
              <a:cs typeface="Arial" charset="0"/>
            </a:endParaRPr>
          </a:p>
        </p:txBody>
      </p:sp>
      <p:pic>
        <p:nvPicPr>
          <p:cNvPr id="1028" name="Picture 4" descr="Plos wils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61792" y="3887182"/>
            <a:ext cx="2521646" cy="21433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1597022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033489" y="51567"/>
            <a:ext cx="10691284" cy="654199"/>
          </a:xfrm>
        </p:spPr>
        <p:txBody>
          <a:bodyPr/>
          <a:lstStyle/>
          <a:p>
            <a:r>
              <a:rPr lang="en-GB" b="1" dirty="0">
                <a:solidFill>
                  <a:srgbClr val="002060"/>
                </a:solidFill>
              </a:rPr>
              <a:t>audience</a:t>
            </a:r>
            <a:r>
              <a:rPr lang="en-GB" b="1" dirty="0"/>
              <a:t> and </a:t>
            </a:r>
            <a:r>
              <a:rPr lang="en-GB" b="1" dirty="0">
                <a:solidFill>
                  <a:srgbClr val="FF0000"/>
                </a:solidFill>
              </a:rPr>
              <a:t>digital</a:t>
            </a:r>
            <a:r>
              <a:rPr lang="en-GB" b="1" dirty="0"/>
              <a:t> </a:t>
            </a:r>
            <a:r>
              <a:rPr lang="en-GB" b="1" dirty="0">
                <a:solidFill>
                  <a:srgbClr val="FF0000"/>
                </a:solidFill>
              </a:rPr>
              <a:t>collections</a:t>
            </a:r>
          </a:p>
        </p:txBody>
      </p:sp>
      <p:sp>
        <p:nvSpPr>
          <p:cNvPr id="4" name="Oval 3"/>
          <p:cNvSpPr/>
          <p:nvPr/>
        </p:nvSpPr>
        <p:spPr>
          <a:xfrm>
            <a:off x="543123" y="839090"/>
            <a:ext cx="4610100" cy="3311525"/>
          </a:xfrm>
          <a:prstGeom prst="ellipse">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733" dirty="0"/>
              <a:t>audience interests</a:t>
            </a:r>
          </a:p>
        </p:txBody>
      </p:sp>
      <p:sp>
        <p:nvSpPr>
          <p:cNvPr id="5" name="Oval 4"/>
          <p:cNvSpPr/>
          <p:nvPr/>
        </p:nvSpPr>
        <p:spPr>
          <a:xfrm>
            <a:off x="4511824" y="882786"/>
            <a:ext cx="4607983" cy="3313113"/>
          </a:xfrm>
          <a:prstGeom prst="ellips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733" dirty="0"/>
              <a:t>digital collections</a:t>
            </a:r>
          </a:p>
        </p:txBody>
      </p:sp>
      <p:grpSp>
        <p:nvGrpSpPr>
          <p:cNvPr id="2" name="Group 1"/>
          <p:cNvGrpSpPr>
            <a:grpSpLocks/>
          </p:cNvGrpSpPr>
          <p:nvPr/>
        </p:nvGrpSpPr>
        <p:grpSpPr bwMode="auto">
          <a:xfrm>
            <a:off x="4205426" y="3425531"/>
            <a:ext cx="1228220" cy="1582263"/>
            <a:chOff x="4348273" y="4558428"/>
            <a:chExt cx="921165" cy="1084359"/>
          </a:xfrm>
        </p:grpSpPr>
        <p:sp>
          <p:nvSpPr>
            <p:cNvPr id="8" name="Right Arrow 7"/>
            <p:cNvSpPr/>
            <p:nvPr/>
          </p:nvSpPr>
          <p:spPr>
            <a:xfrm rot="16200000">
              <a:off x="4365381" y="4593494"/>
              <a:ext cx="879800" cy="80966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29" name="TextBox 8"/>
            <p:cNvSpPr txBox="1">
              <a:spLocks noChangeArrowheads="1"/>
            </p:cNvSpPr>
            <p:nvPr/>
          </p:nvSpPr>
          <p:spPr bwMode="auto">
            <a:xfrm>
              <a:off x="4348273" y="5431861"/>
              <a:ext cx="921165" cy="21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en-GB" b="1" dirty="0"/>
                <a:t>‘Sweet spot’</a:t>
              </a:r>
            </a:p>
          </p:txBody>
        </p:sp>
      </p:grpSp>
      <p:sp>
        <p:nvSpPr>
          <p:cNvPr id="3" name="TextBox 2"/>
          <p:cNvSpPr txBox="1">
            <a:spLocks noChangeArrowheads="1"/>
          </p:cNvSpPr>
          <p:nvPr/>
        </p:nvSpPr>
        <p:spPr bwMode="auto">
          <a:xfrm>
            <a:off x="518467" y="5258712"/>
            <a:ext cx="829451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en-GB" sz="2000" b="1" dirty="0"/>
              <a:t>Hard intellectual engagement sometimes required given </a:t>
            </a:r>
            <a:br>
              <a:rPr lang="en-GB" sz="2000" b="1" dirty="0"/>
            </a:br>
            <a:r>
              <a:rPr lang="en-GB" sz="2000" b="1" dirty="0"/>
              <a:t>the smaller size &amp; sometimes ‘random nature’ of digital collections</a:t>
            </a:r>
          </a:p>
          <a:p>
            <a:pPr algn="ctr" eaLnBrk="1" hangingPunct="1"/>
            <a:r>
              <a:rPr lang="en-GB" sz="2000" b="1" dirty="0"/>
              <a:t> when compared to the physical collections</a:t>
            </a:r>
          </a:p>
        </p:txBody>
      </p:sp>
      <p:sp>
        <p:nvSpPr>
          <p:cNvPr id="6" name="TextBox 5"/>
          <p:cNvSpPr txBox="1"/>
          <p:nvPr/>
        </p:nvSpPr>
        <p:spPr>
          <a:xfrm>
            <a:off x="8403816" y="2066935"/>
            <a:ext cx="3748142" cy="1200329"/>
          </a:xfrm>
          <a:prstGeom prst="rect">
            <a:avLst/>
          </a:prstGeom>
          <a:noFill/>
        </p:spPr>
        <p:txBody>
          <a:bodyPr wrap="none" rtlCol="0">
            <a:spAutoFit/>
          </a:bodyPr>
          <a:lstStyle/>
          <a:p>
            <a:pPr algn="ctr"/>
            <a:r>
              <a:rPr lang="en-GB" dirty="0"/>
              <a:t>Often small in proportion</a:t>
            </a:r>
          </a:p>
          <a:p>
            <a:pPr algn="ctr"/>
            <a:r>
              <a:rPr lang="en-GB" dirty="0"/>
              <a:t> to physical collections</a:t>
            </a:r>
          </a:p>
          <a:p>
            <a:pPr algn="ctr"/>
            <a:r>
              <a:rPr lang="en-GB" sz="3600" b="1" i="1" dirty="0"/>
              <a:t>4%* </a:t>
            </a:r>
            <a:r>
              <a:rPr lang="en-GB" sz="2000" b="1" i="1" dirty="0"/>
              <a:t>at the British Library!</a:t>
            </a:r>
          </a:p>
        </p:txBody>
      </p:sp>
      <p:sp>
        <p:nvSpPr>
          <p:cNvPr id="10" name="TextBox 3"/>
          <p:cNvSpPr txBox="1">
            <a:spLocks noChangeArrowheads="1"/>
          </p:cNvSpPr>
          <p:nvPr/>
        </p:nvSpPr>
        <p:spPr bwMode="auto">
          <a:xfrm>
            <a:off x="8493584" y="3933936"/>
            <a:ext cx="3698416"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1800"/>
              </a:spcBef>
              <a:buClr>
                <a:srgbClr val="803F92"/>
              </a:buClr>
              <a:buFont typeface="Arial" pitchFamily="34" charset="0"/>
              <a:buChar char="•"/>
              <a:defRPr sz="2400">
                <a:solidFill>
                  <a:schemeClr val="tx1"/>
                </a:solidFill>
                <a:latin typeface="Arial" pitchFamily="34" charset="0"/>
                <a:ea typeface="MS PGothic" pitchFamily="34" charset="-128"/>
              </a:defRPr>
            </a:lvl1pPr>
            <a:lvl2pPr marL="742950" indent="-285750" eaLnBrk="0" hangingPunct="0">
              <a:spcBef>
                <a:spcPct val="20000"/>
              </a:spcBef>
              <a:buClr>
                <a:srgbClr val="803F92"/>
              </a:buClr>
              <a:buFont typeface="Arial" pitchFamily="34" charset="0"/>
              <a:buChar char="–"/>
              <a:defRPr sz="2200">
                <a:solidFill>
                  <a:schemeClr val="tx1"/>
                </a:solidFill>
                <a:latin typeface="Arial" pitchFamily="34" charset="0"/>
                <a:ea typeface="MS PGothic" pitchFamily="34" charset="-128"/>
              </a:defRPr>
            </a:lvl2pPr>
            <a:lvl3pPr marL="1143000" indent="-228600" eaLnBrk="0" hangingPunct="0">
              <a:spcBef>
                <a:spcPct val="20000"/>
              </a:spcBef>
              <a:buClr>
                <a:srgbClr val="803F92"/>
              </a:buClr>
              <a:buFont typeface="Arial" pitchFamily="34" charset="0"/>
              <a:buChar char="•"/>
              <a:defRPr sz="2200">
                <a:solidFill>
                  <a:schemeClr val="tx1"/>
                </a:solidFill>
                <a:latin typeface="Arial" pitchFamily="34" charset="0"/>
                <a:ea typeface="MS PGothic" pitchFamily="34" charset="-128"/>
              </a:defRPr>
            </a:lvl3pPr>
            <a:lvl4pPr marL="1600200" indent="-228600" eaLnBrk="0" hangingPunct="0">
              <a:spcBef>
                <a:spcPct val="20000"/>
              </a:spcBef>
              <a:buClr>
                <a:srgbClr val="803F92"/>
              </a:buClr>
              <a:buFont typeface="Arial" pitchFamily="34" charset="0"/>
              <a:buChar char="–"/>
              <a:defRPr sz="2200">
                <a:solidFill>
                  <a:schemeClr val="tx1"/>
                </a:solidFill>
                <a:latin typeface="Arial" pitchFamily="34" charset="0"/>
                <a:ea typeface="MS PGothic" pitchFamily="34" charset="-128"/>
              </a:defRPr>
            </a:lvl4pPr>
            <a:lvl5pPr marL="2057400" indent="-228600" eaLnBrk="0" hangingPunct="0">
              <a:spcBef>
                <a:spcPct val="20000"/>
              </a:spcBef>
              <a:buClr>
                <a:schemeClr val="tx2"/>
              </a:buClr>
              <a:buFont typeface="Arial" pitchFamily="34" charset="0"/>
              <a:buChar char="»"/>
              <a:defRPr sz="22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lr>
                <a:schemeClr val="tx2"/>
              </a:buClr>
              <a:buFont typeface="Arial" pitchFamily="34" charset="0"/>
              <a:buChar char="»"/>
              <a:defRPr sz="22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lr>
                <a:schemeClr val="tx2"/>
              </a:buClr>
              <a:buFont typeface="Arial" pitchFamily="34" charset="0"/>
              <a:buChar char="»"/>
              <a:defRPr sz="22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lr>
                <a:schemeClr val="tx2"/>
              </a:buClr>
              <a:buFont typeface="Arial" pitchFamily="34" charset="0"/>
              <a:buChar char="»"/>
              <a:defRPr sz="22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lr>
                <a:schemeClr val="tx2"/>
              </a:buClr>
              <a:buFont typeface="Arial" pitchFamily="34" charset="0"/>
              <a:buChar char="»"/>
              <a:defRPr sz="2200">
                <a:solidFill>
                  <a:schemeClr val="tx1"/>
                </a:solidFill>
                <a:latin typeface="Arial" pitchFamily="34" charset="0"/>
                <a:ea typeface="MS PGothic" pitchFamily="34" charset="-128"/>
              </a:defRPr>
            </a:lvl9pPr>
          </a:lstStyle>
          <a:p>
            <a:pPr marL="571500" indent="-571500" eaLnBrk="1" hangingPunct="1">
              <a:spcBef>
                <a:spcPct val="0"/>
              </a:spcBef>
              <a:buClrTx/>
              <a:buFont typeface="Wingdings" panose="05000000000000000000" pitchFamily="2" charset="2"/>
              <a:buChar char="Ø"/>
            </a:pPr>
            <a:r>
              <a:rPr lang="en-GB" altLang="en-US" sz="3600" b="1" dirty="0">
                <a:cs typeface="Arial" pitchFamily="34" charset="0"/>
              </a:rPr>
              <a:t>180*</a:t>
            </a:r>
            <a:r>
              <a:rPr lang="en-GB" altLang="en-US" sz="1600" b="1" dirty="0">
                <a:cs typeface="Arial" pitchFamily="34" charset="0"/>
              </a:rPr>
              <a:t> </a:t>
            </a:r>
            <a:r>
              <a:rPr lang="en-GB" altLang="en-US" sz="2000" b="1" dirty="0">
                <a:cs typeface="Arial" pitchFamily="34" charset="0"/>
              </a:rPr>
              <a:t>million physical </a:t>
            </a:r>
            <a:r>
              <a:rPr lang="en-GB" altLang="en-US" sz="1600" b="1" dirty="0">
                <a:cs typeface="Arial" pitchFamily="34" charset="0"/>
              </a:rPr>
              <a:t> </a:t>
            </a:r>
            <a:r>
              <a:rPr lang="en-GB" altLang="en-US" sz="2000" b="1" dirty="0">
                <a:cs typeface="Arial" pitchFamily="34" charset="0"/>
              </a:rPr>
              <a:t>items</a:t>
            </a:r>
          </a:p>
          <a:p>
            <a:pPr marL="342900" indent="-342900" eaLnBrk="1" hangingPunct="1">
              <a:spcBef>
                <a:spcPct val="0"/>
              </a:spcBef>
              <a:buClrTx/>
              <a:buFont typeface="Wingdings" panose="05000000000000000000" pitchFamily="2" charset="2"/>
              <a:buChar char="Ø"/>
            </a:pPr>
            <a:r>
              <a:rPr lang="en-GB" altLang="en-US" sz="2000" b="1" dirty="0">
                <a:cs typeface="Arial" pitchFamily="34" charset="0"/>
              </a:rPr>
              <a:t>Only 9% books</a:t>
            </a:r>
          </a:p>
        </p:txBody>
      </p:sp>
      <p:sp>
        <p:nvSpPr>
          <p:cNvPr id="7" name="Rectangle 6"/>
          <p:cNvSpPr/>
          <p:nvPr/>
        </p:nvSpPr>
        <p:spPr>
          <a:xfrm>
            <a:off x="10941370" y="5677826"/>
            <a:ext cx="1210588" cy="369332"/>
          </a:xfrm>
          <a:prstGeom prst="rect">
            <a:avLst/>
          </a:prstGeom>
        </p:spPr>
        <p:txBody>
          <a:bodyPr wrap="none">
            <a:spAutoFit/>
          </a:bodyPr>
          <a:lstStyle/>
          <a:p>
            <a:r>
              <a:rPr lang="en-GB" b="1" i="1" dirty="0"/>
              <a:t>*estimate</a:t>
            </a:r>
            <a:endParaRPr lang="en-GB" dirty="0"/>
          </a:p>
        </p:txBody>
      </p:sp>
    </p:spTree>
    <p:custDataLst>
      <p:tags r:id="rId1"/>
    </p:custDataLst>
    <p:extLst>
      <p:ext uri="{BB962C8B-B14F-4D97-AF65-F5344CB8AC3E}">
        <p14:creationId xmlns:p14="http://schemas.microsoft.com/office/powerpoint/2010/main" val="18740002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06086" y="531648"/>
            <a:ext cx="11494570" cy="577217"/>
          </a:xfrm>
        </p:spPr>
        <p:txBody>
          <a:bodyPr/>
          <a:lstStyle/>
          <a:p>
            <a:r>
              <a:rPr lang="en-GB" altLang="en-US" sz="2800" b="1" dirty="0"/>
              <a:t>The biased mysterious story of the digital collection…</a:t>
            </a:r>
            <a:br>
              <a:rPr lang="en-GB" altLang="en-US" sz="2800" b="1" dirty="0"/>
            </a:br>
            <a:r>
              <a:rPr lang="en-GB" altLang="en-US" sz="2800" b="1" dirty="0"/>
              <a:t>and ALL collections, get to know the story of the collection</a:t>
            </a:r>
          </a:p>
        </p:txBody>
      </p:sp>
      <p:sp>
        <p:nvSpPr>
          <p:cNvPr id="4" name="Oval 3"/>
          <p:cNvSpPr/>
          <p:nvPr/>
        </p:nvSpPr>
        <p:spPr>
          <a:xfrm>
            <a:off x="4882293" y="2773365"/>
            <a:ext cx="2302933" cy="1368425"/>
          </a:xfrm>
          <a:prstGeom prst="ellipse">
            <a:avLst/>
          </a:prstGeom>
          <a:solidFill>
            <a:srgbClr val="00B3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mn-ea"/>
                <a:cs typeface="+mn-cs"/>
              </a:rPr>
              <a:t>Digital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mn-ea"/>
                <a:cs typeface="+mn-cs"/>
              </a:rPr>
              <a:t>Collection</a:t>
            </a:r>
          </a:p>
        </p:txBody>
      </p:sp>
      <p:sp>
        <p:nvSpPr>
          <p:cNvPr id="13316" name="TextBox 4"/>
          <p:cNvSpPr txBox="1">
            <a:spLocks noChangeArrowheads="1"/>
          </p:cNvSpPr>
          <p:nvPr/>
        </p:nvSpPr>
        <p:spPr bwMode="auto">
          <a:xfrm>
            <a:off x="4193219" y="1412776"/>
            <a:ext cx="9252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Curator</a:t>
            </a:r>
          </a:p>
        </p:txBody>
      </p:sp>
      <p:sp>
        <p:nvSpPr>
          <p:cNvPr id="13317" name="TextBox 5"/>
          <p:cNvSpPr txBox="1">
            <a:spLocks noChangeArrowheads="1"/>
          </p:cNvSpPr>
          <p:nvPr/>
        </p:nvSpPr>
        <p:spPr bwMode="auto">
          <a:xfrm>
            <a:off x="7170410" y="1722439"/>
            <a:ext cx="30844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Who paid for the digitisation?</a:t>
            </a:r>
          </a:p>
        </p:txBody>
      </p:sp>
      <p:sp>
        <p:nvSpPr>
          <p:cNvPr id="7" name="TextBox 6"/>
          <p:cNvSpPr txBox="1"/>
          <p:nvPr/>
        </p:nvSpPr>
        <p:spPr>
          <a:xfrm>
            <a:off x="8258377" y="2784476"/>
            <a:ext cx="2638864" cy="523220"/>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414141"/>
                </a:solidFill>
                <a:effectLst/>
                <a:uLnTx/>
                <a:uFillTx/>
                <a:latin typeface="Arial" charset="0"/>
                <a:ea typeface="MS PGothic" pitchFamily="34" charset="-128"/>
                <a:cs typeface="Arial" charset="0"/>
              </a:rPr>
              <a:t>Who did the digitisation?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414141"/>
                </a:solidFill>
                <a:effectLst/>
                <a:uLnTx/>
                <a:uFillTx/>
                <a:latin typeface="Arial" charset="0"/>
                <a:ea typeface="MS PGothic" pitchFamily="34" charset="-128"/>
                <a:cs typeface="Arial" charset="0"/>
              </a:rPr>
              <a:t>Technology used</a:t>
            </a:r>
          </a:p>
        </p:txBody>
      </p:sp>
      <p:sp>
        <p:nvSpPr>
          <p:cNvPr id="13319" name="TextBox 7"/>
          <p:cNvSpPr txBox="1">
            <a:spLocks noChangeArrowheads="1"/>
          </p:cNvSpPr>
          <p:nvPr/>
        </p:nvSpPr>
        <p:spPr bwMode="auto">
          <a:xfrm>
            <a:off x="8417128" y="3378200"/>
            <a:ext cx="1451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Born digital?</a:t>
            </a:r>
          </a:p>
        </p:txBody>
      </p:sp>
      <p:sp>
        <p:nvSpPr>
          <p:cNvPr id="13320" name="TextBox 8"/>
          <p:cNvSpPr txBox="1">
            <a:spLocks noChangeArrowheads="1"/>
          </p:cNvSpPr>
          <p:nvPr/>
        </p:nvSpPr>
        <p:spPr bwMode="auto">
          <a:xfrm>
            <a:off x="2867812" y="2097088"/>
            <a:ext cx="11641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Published</a:t>
            </a:r>
          </a:p>
        </p:txBody>
      </p:sp>
      <p:sp>
        <p:nvSpPr>
          <p:cNvPr id="13321" name="TextBox 9"/>
          <p:cNvSpPr txBox="1">
            <a:spLocks noChangeArrowheads="1"/>
          </p:cNvSpPr>
          <p:nvPr/>
        </p:nvSpPr>
        <p:spPr bwMode="auto">
          <a:xfrm>
            <a:off x="2124865" y="2586039"/>
            <a:ext cx="14253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Unpublished</a:t>
            </a:r>
          </a:p>
        </p:txBody>
      </p:sp>
      <p:sp>
        <p:nvSpPr>
          <p:cNvPr id="13322" name="TextBox 10"/>
          <p:cNvSpPr txBox="1">
            <a:spLocks noChangeArrowheads="1"/>
          </p:cNvSpPr>
          <p:nvPr/>
        </p:nvSpPr>
        <p:spPr bwMode="auto">
          <a:xfrm>
            <a:off x="1696711" y="2948947"/>
            <a:ext cx="15331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Where is it?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Access / API?</a:t>
            </a:r>
          </a:p>
        </p:txBody>
      </p:sp>
      <p:sp>
        <p:nvSpPr>
          <p:cNvPr id="13323" name="TextBox 11"/>
          <p:cNvSpPr txBox="1">
            <a:spLocks noChangeArrowheads="1"/>
          </p:cNvSpPr>
          <p:nvPr/>
        </p:nvSpPr>
        <p:spPr bwMode="auto">
          <a:xfrm>
            <a:off x="891790" y="3595688"/>
            <a:ext cx="256993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Can it still be accessed?</a:t>
            </a:r>
          </a:p>
        </p:txBody>
      </p:sp>
      <p:sp>
        <p:nvSpPr>
          <p:cNvPr id="13324" name="TextBox 12"/>
          <p:cNvSpPr txBox="1">
            <a:spLocks noChangeArrowheads="1"/>
          </p:cNvSpPr>
          <p:nvPr/>
        </p:nvSpPr>
        <p:spPr bwMode="auto">
          <a:xfrm>
            <a:off x="1120976" y="4027488"/>
            <a:ext cx="19639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Generates income</a:t>
            </a:r>
          </a:p>
        </p:txBody>
      </p:sp>
      <p:sp>
        <p:nvSpPr>
          <p:cNvPr id="13325" name="TextBox 13"/>
          <p:cNvSpPr txBox="1">
            <a:spLocks noChangeArrowheads="1"/>
          </p:cNvSpPr>
          <p:nvPr/>
        </p:nvSpPr>
        <p:spPr bwMode="auto">
          <a:xfrm>
            <a:off x="640495" y="4365626"/>
            <a:ext cx="28200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Reputational risk in using?</a:t>
            </a:r>
          </a:p>
        </p:txBody>
      </p:sp>
      <p:sp>
        <p:nvSpPr>
          <p:cNvPr id="13326" name="TextBox 14"/>
          <p:cNvSpPr txBox="1">
            <a:spLocks noChangeArrowheads="1"/>
          </p:cNvSpPr>
          <p:nvPr/>
        </p:nvSpPr>
        <p:spPr bwMode="auto">
          <a:xfrm>
            <a:off x="4583366" y="5084765"/>
            <a:ext cx="17620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Legalities /</a:t>
            </a:r>
            <a:b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b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Ethics / Morality</a:t>
            </a:r>
          </a:p>
        </p:txBody>
      </p:sp>
      <p:sp>
        <p:nvSpPr>
          <p:cNvPr id="13327" name="TextBox 15"/>
          <p:cNvSpPr txBox="1">
            <a:spLocks noChangeArrowheads="1"/>
          </p:cNvSpPr>
          <p:nvPr/>
        </p:nvSpPr>
        <p:spPr bwMode="auto">
          <a:xfrm>
            <a:off x="8366328" y="3777457"/>
            <a:ext cx="36343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Politics when digitised, e.g. </a:t>
            </a:r>
            <a:r>
              <a:rPr kumimoji="0" lang="en-GB" altLang="en-US" sz="1600" b="1" i="0" u="none" strike="noStrike" kern="1200" cap="none" spc="0" normalizeH="0" baseline="0" noProof="0" dirty="0" err="1">
                <a:ln>
                  <a:noFill/>
                </a:ln>
                <a:solidFill>
                  <a:srgbClr val="414141"/>
                </a:solidFill>
                <a:effectLst/>
                <a:uLnTx/>
                <a:uFillTx/>
                <a:latin typeface="Arial" pitchFamily="34" charset="0"/>
                <a:ea typeface="MS PGothic" pitchFamily="34" charset="-128"/>
                <a:cs typeface="Arial" charset="0"/>
              </a:rPr>
              <a:t>Brexit</a:t>
            </a: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a:t>
            </a:r>
          </a:p>
        </p:txBody>
      </p:sp>
      <p:sp>
        <p:nvSpPr>
          <p:cNvPr id="13328" name="TextBox 16"/>
          <p:cNvSpPr txBox="1">
            <a:spLocks noChangeArrowheads="1"/>
          </p:cNvSpPr>
          <p:nvPr/>
        </p:nvSpPr>
        <p:spPr bwMode="auto">
          <a:xfrm>
            <a:off x="1561244" y="4718051"/>
            <a:ext cx="23519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Personalities involved</a:t>
            </a:r>
          </a:p>
        </p:txBody>
      </p:sp>
      <p:sp>
        <p:nvSpPr>
          <p:cNvPr id="13329" name="TextBox 17"/>
          <p:cNvSpPr txBox="1">
            <a:spLocks noChangeArrowheads="1"/>
          </p:cNvSpPr>
          <p:nvPr/>
        </p:nvSpPr>
        <p:spPr bwMode="auto">
          <a:xfrm>
            <a:off x="6497309" y="5106988"/>
            <a:ext cx="22156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Surprises (e.g. gaps)</a:t>
            </a:r>
          </a:p>
        </p:txBody>
      </p:sp>
      <p:sp>
        <p:nvSpPr>
          <p:cNvPr id="13330" name="TextBox 18"/>
          <p:cNvSpPr txBox="1">
            <a:spLocks noChangeArrowheads="1"/>
          </p:cNvSpPr>
          <p:nvPr/>
        </p:nvSpPr>
        <p:spPr bwMode="auto">
          <a:xfrm>
            <a:off x="7746142" y="4471988"/>
            <a:ext cx="24785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Descriptive information</a:t>
            </a:r>
          </a:p>
        </p:txBody>
      </p:sp>
      <p:sp>
        <p:nvSpPr>
          <p:cNvPr id="13331" name="TextBox 19"/>
          <p:cNvSpPr txBox="1">
            <a:spLocks noChangeArrowheads="1"/>
          </p:cNvSpPr>
          <p:nvPr/>
        </p:nvSpPr>
        <p:spPr bwMode="auto">
          <a:xfrm>
            <a:off x="1755718" y="1712914"/>
            <a:ext cx="266130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Old format not supported</a:t>
            </a:r>
          </a:p>
        </p:txBody>
      </p:sp>
      <p:sp>
        <p:nvSpPr>
          <p:cNvPr id="13332" name="TextBox 20"/>
          <p:cNvSpPr txBox="1">
            <a:spLocks noChangeArrowheads="1"/>
          </p:cNvSpPr>
          <p:nvPr/>
        </p:nvSpPr>
        <p:spPr bwMode="auto">
          <a:xfrm>
            <a:off x="7841393" y="2133601"/>
            <a:ext cx="246734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What media was the </a:t>
            </a:r>
            <a:b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b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digitisation done from?</a:t>
            </a:r>
          </a:p>
        </p:txBody>
      </p:sp>
      <p:sp>
        <p:nvSpPr>
          <p:cNvPr id="13333" name="TextBox 21"/>
          <p:cNvSpPr txBox="1">
            <a:spLocks noChangeArrowheads="1"/>
          </p:cNvSpPr>
          <p:nvPr/>
        </p:nvSpPr>
        <p:spPr bwMode="auto">
          <a:xfrm>
            <a:off x="6192511" y="1362075"/>
            <a:ext cx="42082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Is there any background documentation?</a:t>
            </a:r>
          </a:p>
        </p:txBody>
      </p:sp>
      <p:cxnSp>
        <p:nvCxnSpPr>
          <p:cNvPr id="24" name="Straight Arrow Connector 23"/>
          <p:cNvCxnSpPr/>
          <p:nvPr/>
        </p:nvCxnSpPr>
        <p:spPr>
          <a:xfrm flipH="1" flipV="1">
            <a:off x="3618642" y="2773365"/>
            <a:ext cx="1405467" cy="36988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3982709" y="2292350"/>
            <a:ext cx="1253067" cy="681039"/>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2"/>
            <a:endCxn id="13322" idx="3"/>
          </p:cNvCxnSpPr>
          <p:nvPr/>
        </p:nvCxnSpPr>
        <p:spPr>
          <a:xfrm flipH="1" flipV="1">
            <a:off x="3290396" y="3256724"/>
            <a:ext cx="1591897" cy="200853"/>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3502228" y="3603625"/>
            <a:ext cx="1416049" cy="177800"/>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13324" idx="3"/>
          </p:cNvCxnSpPr>
          <p:nvPr/>
        </p:nvCxnSpPr>
        <p:spPr>
          <a:xfrm flipH="1">
            <a:off x="3143326" y="3805239"/>
            <a:ext cx="1923121" cy="406916"/>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4" idx="3"/>
            <a:endCxn id="13325" idx="3"/>
          </p:cNvCxnSpPr>
          <p:nvPr/>
        </p:nvCxnSpPr>
        <p:spPr>
          <a:xfrm flipH="1">
            <a:off x="3526328" y="3941388"/>
            <a:ext cx="1693223" cy="608904"/>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5455911" y="4117975"/>
            <a:ext cx="395817" cy="1085851"/>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13328" idx="3"/>
          </p:cNvCxnSpPr>
          <p:nvPr/>
        </p:nvCxnSpPr>
        <p:spPr>
          <a:xfrm flipH="1">
            <a:off x="3974725" y="4089400"/>
            <a:ext cx="1658989" cy="81331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232726" y="4141789"/>
            <a:ext cx="330200" cy="1038225"/>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3343" name="TextBox 40"/>
          <p:cNvSpPr txBox="1">
            <a:spLocks noChangeArrowheads="1"/>
          </p:cNvSpPr>
          <p:nvPr/>
        </p:nvSpPr>
        <p:spPr bwMode="auto">
          <a:xfrm>
            <a:off x="8129261" y="4151314"/>
            <a:ext cx="28087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No Descriptive information</a:t>
            </a:r>
          </a:p>
        </p:txBody>
      </p:sp>
      <p:sp>
        <p:nvSpPr>
          <p:cNvPr id="13344" name="TextBox 41"/>
          <p:cNvSpPr txBox="1">
            <a:spLocks noChangeArrowheads="1"/>
          </p:cNvSpPr>
          <p:nvPr/>
        </p:nvSpPr>
        <p:spPr bwMode="auto">
          <a:xfrm>
            <a:off x="7379960" y="4797426"/>
            <a:ext cx="37802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Inconsistent  descriptive information</a:t>
            </a:r>
          </a:p>
        </p:txBody>
      </p:sp>
      <p:cxnSp>
        <p:nvCxnSpPr>
          <p:cNvPr id="43" name="Straight Arrow Connector 42"/>
          <p:cNvCxnSpPr/>
          <p:nvPr/>
        </p:nvCxnSpPr>
        <p:spPr>
          <a:xfrm>
            <a:off x="6876195" y="3911601"/>
            <a:ext cx="1043516" cy="627063"/>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7170411" y="3603626"/>
            <a:ext cx="1276351" cy="347663"/>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047642" y="3798888"/>
            <a:ext cx="1195917" cy="50323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flipV="1">
            <a:off x="4384878" y="1879600"/>
            <a:ext cx="1071033" cy="989013"/>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5047393" y="1682750"/>
            <a:ext cx="759883" cy="1098551"/>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3350" name="TextBox 56"/>
          <p:cNvSpPr txBox="1">
            <a:spLocks noChangeArrowheads="1"/>
          </p:cNvSpPr>
          <p:nvPr/>
        </p:nvSpPr>
        <p:spPr bwMode="auto">
          <a:xfrm>
            <a:off x="5089727" y="1196975"/>
            <a:ext cx="1071127"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333" b="1" i="0" u="none" strike="noStrike" kern="1200" cap="none" spc="0" normalizeH="0" baseline="0" noProof="0">
                <a:ln>
                  <a:noFill/>
                </a:ln>
                <a:solidFill>
                  <a:srgbClr val="414141"/>
                </a:solidFill>
                <a:effectLst/>
                <a:uLnTx/>
                <a:uFillTx/>
                <a:latin typeface="Arial" pitchFamily="34" charset="0"/>
                <a:ea typeface="MS PGothic" pitchFamily="34" charset="-128"/>
                <a:cs typeface="Arial" charset="0"/>
              </a:rPr>
              <a:t>Still there?</a:t>
            </a:r>
          </a:p>
        </p:txBody>
      </p:sp>
      <p:cxnSp>
        <p:nvCxnSpPr>
          <p:cNvPr id="60" name="Straight Arrow Connector 59"/>
          <p:cNvCxnSpPr>
            <a:endCxn id="13350" idx="1"/>
          </p:cNvCxnSpPr>
          <p:nvPr/>
        </p:nvCxnSpPr>
        <p:spPr>
          <a:xfrm flipV="1">
            <a:off x="4780694" y="1361123"/>
            <a:ext cx="309033" cy="18827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6148062" y="1646239"/>
            <a:ext cx="156633" cy="1127125"/>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6499428" y="1836739"/>
            <a:ext cx="766233" cy="981075"/>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4" idx="7"/>
          </p:cNvCxnSpPr>
          <p:nvPr/>
        </p:nvCxnSpPr>
        <p:spPr>
          <a:xfrm flipV="1">
            <a:off x="6848677" y="2262188"/>
            <a:ext cx="1087967" cy="711200"/>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7098442" y="2871790"/>
            <a:ext cx="1246717" cy="333375"/>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7170411" y="3405188"/>
            <a:ext cx="1344084" cy="9683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6689928" y="4005265"/>
            <a:ext cx="781049" cy="85248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2" name="TextBox 81"/>
          <p:cNvSpPr txBox="1">
            <a:spLocks noChangeArrowheads="1"/>
          </p:cNvSpPr>
          <p:nvPr/>
        </p:nvSpPr>
        <p:spPr bwMode="auto">
          <a:xfrm>
            <a:off x="2585039" y="5733257"/>
            <a:ext cx="72968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600" b="1" i="1"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Good to know the background  ‘story’ and biases of a digital collection</a:t>
            </a:r>
            <a:br>
              <a:rPr kumimoji="0" lang="en-GB" altLang="en-US" sz="1600" b="1" i="1"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br>
            <a:r>
              <a:rPr kumimoji="0" lang="en-GB" altLang="en-US" sz="1600" b="1" i="1" u="none" strike="noStrike" kern="1200" cap="none" spc="0" normalizeH="0" baseline="0" noProof="0" dirty="0">
                <a:ln>
                  <a:noFill/>
                </a:ln>
                <a:solidFill>
                  <a:srgbClr val="414141"/>
                </a:solidFill>
                <a:effectLst/>
                <a:uLnTx/>
                <a:uFillTx/>
                <a:latin typeface="Arial" pitchFamily="34" charset="0"/>
                <a:ea typeface="MS PGothic" pitchFamily="34" charset="-128"/>
                <a:cs typeface="Arial" charset="0"/>
              </a:rPr>
              <a:t>if you want to use it for projects …</a:t>
            </a:r>
          </a:p>
        </p:txBody>
      </p:sp>
      <p:sp>
        <p:nvSpPr>
          <p:cNvPr id="15407" name="AutoShape 2" descr="Image result for light bulb"/>
          <p:cNvSpPr>
            <a:spLocks noChangeAspect="1" noChangeArrowheads="1"/>
          </p:cNvSpPr>
          <p:nvPr/>
        </p:nvSpPr>
        <p:spPr bwMode="auto">
          <a:xfrm>
            <a:off x="207433" y="-144462"/>
            <a:ext cx="4064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414141"/>
              </a:solidFill>
              <a:effectLst/>
              <a:uLnTx/>
              <a:uFillTx/>
              <a:latin typeface="Arial" charset="0"/>
              <a:ea typeface="MS PGothic" pitchFamily="34" charset="-128"/>
              <a:cs typeface="Arial" charset="0"/>
            </a:endParaRPr>
          </a:p>
        </p:txBody>
      </p:sp>
      <p:sp>
        <p:nvSpPr>
          <p:cNvPr id="49" name="Rectangle 48"/>
          <p:cNvSpPr/>
          <p:nvPr/>
        </p:nvSpPr>
        <p:spPr>
          <a:xfrm>
            <a:off x="4031913" y="1176339"/>
            <a:ext cx="2116149" cy="7032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88061063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500"/>
                                  </p:stCondLst>
                                  <p:childTnLst>
                                    <p:set>
                                      <p:cBhvr>
                                        <p:cTn id="15" dur="1" fill="hold">
                                          <p:stCondLst>
                                            <p:cond delay="0"/>
                                          </p:stCondLst>
                                        </p:cTn>
                                        <p:tgtEl>
                                          <p:spTgt spid="66"/>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grpId="0" nodeType="afterEffect">
                                  <p:stCondLst>
                                    <p:cond delay="300"/>
                                  </p:stCondLst>
                                  <p:childTnLst>
                                    <p:set>
                                      <p:cBhvr>
                                        <p:cTn id="18" dur="1" fill="hold">
                                          <p:stCondLst>
                                            <p:cond delay="0"/>
                                          </p:stCondLst>
                                        </p:cTn>
                                        <p:tgtEl>
                                          <p:spTgt spid="13317"/>
                                        </p:tgtEl>
                                        <p:attrNameLst>
                                          <p:attrName>style.visibility</p:attrName>
                                        </p:attrNameLst>
                                      </p:cBhvr>
                                      <p:to>
                                        <p:strVal val="visible"/>
                                      </p:to>
                                    </p:set>
                                  </p:childTnLst>
                                </p:cTn>
                              </p:par>
                            </p:childTnLst>
                          </p:cTn>
                        </p:par>
                        <p:par>
                          <p:cTn id="19" fill="hold" nodeType="afterGroup">
                            <p:stCondLst>
                              <p:cond delay="800"/>
                            </p:stCondLst>
                            <p:childTnLst>
                              <p:par>
                                <p:cTn id="20" presetID="1" presetClass="entr" presetSubtype="0" fill="hold" nodeType="afterEffect">
                                  <p:stCondLst>
                                    <p:cond delay="200"/>
                                  </p:stCondLst>
                                  <p:childTnLst>
                                    <p:set>
                                      <p:cBhvr>
                                        <p:cTn id="21" dur="1" fill="hold">
                                          <p:stCondLst>
                                            <p:cond delay="0"/>
                                          </p:stCondLst>
                                        </p:cTn>
                                        <p:tgtEl>
                                          <p:spTgt spid="69"/>
                                        </p:tgtEl>
                                        <p:attrNameLst>
                                          <p:attrName>style.visibility</p:attrName>
                                        </p:attrNameLst>
                                      </p:cBhvr>
                                      <p:to>
                                        <p:strVal val="visible"/>
                                      </p:to>
                                    </p:set>
                                  </p:childTnLst>
                                </p:cTn>
                              </p:par>
                            </p:childTnLst>
                          </p:cTn>
                        </p:par>
                        <p:par>
                          <p:cTn id="22" fill="hold" nodeType="afterGroup">
                            <p:stCondLst>
                              <p:cond delay="1000"/>
                            </p:stCondLst>
                            <p:childTnLst>
                              <p:par>
                                <p:cTn id="23" presetID="1" presetClass="entr" presetSubtype="0" fill="hold" grpId="0" nodeType="afterEffect">
                                  <p:stCondLst>
                                    <p:cond delay="200"/>
                                  </p:stCondLst>
                                  <p:childTnLst>
                                    <p:set>
                                      <p:cBhvr>
                                        <p:cTn id="24" dur="1" fill="hold">
                                          <p:stCondLst>
                                            <p:cond delay="0"/>
                                          </p:stCondLst>
                                        </p:cTn>
                                        <p:tgtEl>
                                          <p:spTgt spid="13332"/>
                                        </p:tgtEl>
                                        <p:attrNameLst>
                                          <p:attrName>style.visibility</p:attrName>
                                        </p:attrNameLst>
                                      </p:cBhvr>
                                      <p:to>
                                        <p:strVal val="visible"/>
                                      </p:to>
                                    </p:set>
                                  </p:childTnLst>
                                </p:cTn>
                              </p:par>
                            </p:childTnLst>
                          </p:cTn>
                        </p:par>
                        <p:par>
                          <p:cTn id="25" fill="hold" nodeType="afterGroup">
                            <p:stCondLst>
                              <p:cond delay="1200"/>
                            </p:stCondLst>
                            <p:childTnLst>
                              <p:par>
                                <p:cTn id="26" presetID="1" presetClass="entr" presetSubtype="0" fill="hold" nodeType="afterEffect">
                                  <p:stCondLst>
                                    <p:cond delay="200"/>
                                  </p:stCondLst>
                                  <p:childTnLst>
                                    <p:set>
                                      <p:cBhvr>
                                        <p:cTn id="27" dur="1" fill="hold">
                                          <p:stCondLst>
                                            <p:cond delay="0"/>
                                          </p:stCondLst>
                                        </p:cTn>
                                        <p:tgtEl>
                                          <p:spTgt spid="70"/>
                                        </p:tgtEl>
                                        <p:attrNameLst>
                                          <p:attrName>style.visibility</p:attrName>
                                        </p:attrNameLst>
                                      </p:cBhvr>
                                      <p:to>
                                        <p:strVal val="visible"/>
                                      </p:to>
                                    </p:set>
                                  </p:childTnLst>
                                </p:cTn>
                              </p:par>
                            </p:childTnLst>
                          </p:cTn>
                        </p:par>
                        <p:par>
                          <p:cTn id="28" fill="hold" nodeType="afterGroup">
                            <p:stCondLst>
                              <p:cond delay="1400"/>
                            </p:stCondLst>
                            <p:childTnLst>
                              <p:par>
                                <p:cTn id="29" presetID="1" presetClass="entr" presetSubtype="0" fill="hold" grpId="0" nodeType="afterEffect">
                                  <p:stCondLst>
                                    <p:cond delay="100"/>
                                  </p:stCondLst>
                                  <p:childTnLst>
                                    <p:set>
                                      <p:cBhvr>
                                        <p:cTn id="30" dur="1" fill="hold">
                                          <p:stCondLst>
                                            <p:cond delay="0"/>
                                          </p:stCondLst>
                                        </p:cTn>
                                        <p:tgtEl>
                                          <p:spTgt spid="7"/>
                                        </p:tgtEl>
                                        <p:attrNameLst>
                                          <p:attrName>style.visibility</p:attrName>
                                        </p:attrNameLst>
                                      </p:cBhvr>
                                      <p:to>
                                        <p:strVal val="visible"/>
                                      </p:to>
                                    </p:set>
                                  </p:childTnLst>
                                </p:cTn>
                              </p:par>
                            </p:childTnLst>
                          </p:cTn>
                        </p:par>
                        <p:par>
                          <p:cTn id="31" fill="hold" nodeType="afterGroup">
                            <p:stCondLst>
                              <p:cond delay="1500"/>
                            </p:stCondLst>
                            <p:childTnLst>
                              <p:par>
                                <p:cTn id="32" presetID="1" presetClass="entr" presetSubtype="0" fill="hold" nodeType="afterEffect">
                                  <p:stCondLst>
                                    <p:cond delay="200"/>
                                  </p:stCondLst>
                                  <p:childTnLst>
                                    <p:set>
                                      <p:cBhvr>
                                        <p:cTn id="33" dur="1" fill="hold">
                                          <p:stCondLst>
                                            <p:cond delay="0"/>
                                          </p:stCondLst>
                                        </p:cTn>
                                        <p:tgtEl>
                                          <p:spTgt spid="72"/>
                                        </p:tgtEl>
                                        <p:attrNameLst>
                                          <p:attrName>style.visibility</p:attrName>
                                        </p:attrNameLst>
                                      </p:cBhvr>
                                      <p:to>
                                        <p:strVal val="visible"/>
                                      </p:to>
                                    </p:set>
                                  </p:childTnLst>
                                </p:cTn>
                              </p:par>
                            </p:childTnLst>
                          </p:cTn>
                        </p:par>
                        <p:par>
                          <p:cTn id="34" fill="hold" nodeType="afterGroup">
                            <p:stCondLst>
                              <p:cond delay="1700"/>
                            </p:stCondLst>
                            <p:childTnLst>
                              <p:par>
                                <p:cTn id="35" presetID="1" presetClass="entr" presetSubtype="0" fill="hold" grpId="0" nodeType="afterEffect">
                                  <p:stCondLst>
                                    <p:cond delay="200"/>
                                  </p:stCondLst>
                                  <p:childTnLst>
                                    <p:set>
                                      <p:cBhvr>
                                        <p:cTn id="36" dur="1" fill="hold">
                                          <p:stCondLst>
                                            <p:cond delay="0"/>
                                          </p:stCondLst>
                                        </p:cTn>
                                        <p:tgtEl>
                                          <p:spTgt spid="13319"/>
                                        </p:tgtEl>
                                        <p:attrNameLst>
                                          <p:attrName>style.visibility</p:attrName>
                                        </p:attrNameLst>
                                      </p:cBhvr>
                                      <p:to>
                                        <p:strVal val="visible"/>
                                      </p:to>
                                    </p:set>
                                  </p:childTnLst>
                                </p:cTn>
                              </p:par>
                            </p:childTnLst>
                          </p:cTn>
                        </p:par>
                        <p:par>
                          <p:cTn id="37" fill="hold" nodeType="afterGroup">
                            <p:stCondLst>
                              <p:cond delay="1900"/>
                            </p:stCondLst>
                            <p:childTnLst>
                              <p:par>
                                <p:cTn id="38" presetID="1" presetClass="entr" presetSubtype="0" fill="hold" nodeType="afterEffect">
                                  <p:stCondLst>
                                    <p:cond delay="200"/>
                                  </p:stCondLst>
                                  <p:childTnLst>
                                    <p:set>
                                      <p:cBhvr>
                                        <p:cTn id="39" dur="1" fill="hold">
                                          <p:stCondLst>
                                            <p:cond delay="0"/>
                                          </p:stCondLst>
                                        </p:cTn>
                                        <p:tgtEl>
                                          <p:spTgt spid="45"/>
                                        </p:tgtEl>
                                        <p:attrNameLst>
                                          <p:attrName>style.visibility</p:attrName>
                                        </p:attrNameLst>
                                      </p:cBhvr>
                                      <p:to>
                                        <p:strVal val="visible"/>
                                      </p:to>
                                    </p:set>
                                  </p:childTnLst>
                                </p:cTn>
                              </p:par>
                            </p:childTnLst>
                          </p:cTn>
                        </p:par>
                        <p:par>
                          <p:cTn id="40" fill="hold" nodeType="afterGroup">
                            <p:stCondLst>
                              <p:cond delay="2100"/>
                            </p:stCondLst>
                            <p:childTnLst>
                              <p:par>
                                <p:cTn id="41" presetID="1" presetClass="entr" presetSubtype="0" fill="hold" grpId="0" nodeType="afterEffect">
                                  <p:stCondLst>
                                    <p:cond delay="100"/>
                                  </p:stCondLst>
                                  <p:childTnLst>
                                    <p:set>
                                      <p:cBhvr>
                                        <p:cTn id="42" dur="1" fill="hold">
                                          <p:stCondLst>
                                            <p:cond delay="0"/>
                                          </p:stCondLst>
                                        </p:cTn>
                                        <p:tgtEl>
                                          <p:spTgt spid="13327"/>
                                        </p:tgtEl>
                                        <p:attrNameLst>
                                          <p:attrName>style.visibility</p:attrName>
                                        </p:attrNameLst>
                                      </p:cBhvr>
                                      <p:to>
                                        <p:strVal val="visible"/>
                                      </p:to>
                                    </p:set>
                                  </p:childTnLst>
                                </p:cTn>
                              </p:par>
                            </p:childTnLst>
                          </p:cTn>
                        </p:par>
                        <p:par>
                          <p:cTn id="43" fill="hold" nodeType="afterGroup">
                            <p:stCondLst>
                              <p:cond delay="2200"/>
                            </p:stCondLst>
                            <p:childTnLst>
                              <p:par>
                                <p:cTn id="44" presetID="1" presetClass="entr" presetSubtype="0" fill="hold" nodeType="afterEffect">
                                  <p:stCondLst>
                                    <p:cond delay="100"/>
                                  </p:stCondLst>
                                  <p:childTnLst>
                                    <p:set>
                                      <p:cBhvr>
                                        <p:cTn id="45" dur="1" fill="hold">
                                          <p:stCondLst>
                                            <p:cond delay="0"/>
                                          </p:stCondLst>
                                        </p:cTn>
                                        <p:tgtEl>
                                          <p:spTgt spid="47"/>
                                        </p:tgtEl>
                                        <p:attrNameLst>
                                          <p:attrName>style.visibility</p:attrName>
                                        </p:attrNameLst>
                                      </p:cBhvr>
                                      <p:to>
                                        <p:strVal val="visible"/>
                                      </p:to>
                                    </p:set>
                                  </p:childTnLst>
                                </p:cTn>
                              </p:par>
                            </p:childTnLst>
                          </p:cTn>
                        </p:par>
                        <p:par>
                          <p:cTn id="46" fill="hold" nodeType="afterGroup">
                            <p:stCondLst>
                              <p:cond delay="2300"/>
                            </p:stCondLst>
                            <p:childTnLst>
                              <p:par>
                                <p:cTn id="47" presetID="1" presetClass="entr" presetSubtype="0" fill="hold" grpId="0" nodeType="afterEffect">
                                  <p:stCondLst>
                                    <p:cond delay="100"/>
                                  </p:stCondLst>
                                  <p:childTnLst>
                                    <p:set>
                                      <p:cBhvr>
                                        <p:cTn id="48" dur="1" fill="hold">
                                          <p:stCondLst>
                                            <p:cond delay="0"/>
                                          </p:stCondLst>
                                        </p:cTn>
                                        <p:tgtEl>
                                          <p:spTgt spid="13343"/>
                                        </p:tgtEl>
                                        <p:attrNameLst>
                                          <p:attrName>style.visibility</p:attrName>
                                        </p:attrNameLst>
                                      </p:cBhvr>
                                      <p:to>
                                        <p:strVal val="visible"/>
                                      </p:to>
                                    </p:set>
                                  </p:childTnLst>
                                </p:cTn>
                              </p:par>
                            </p:childTnLst>
                          </p:cTn>
                        </p:par>
                        <p:par>
                          <p:cTn id="49" fill="hold" nodeType="afterGroup">
                            <p:stCondLst>
                              <p:cond delay="2400"/>
                            </p:stCondLst>
                            <p:childTnLst>
                              <p:par>
                                <p:cTn id="50" presetID="1" presetClass="entr" presetSubtype="0" fill="hold" nodeType="afterEffect">
                                  <p:stCondLst>
                                    <p:cond delay="100"/>
                                  </p:stCondLst>
                                  <p:childTnLst>
                                    <p:set>
                                      <p:cBhvr>
                                        <p:cTn id="51" dur="1" fill="hold">
                                          <p:stCondLst>
                                            <p:cond delay="0"/>
                                          </p:stCondLst>
                                        </p:cTn>
                                        <p:tgtEl>
                                          <p:spTgt spid="43"/>
                                        </p:tgtEl>
                                        <p:attrNameLst>
                                          <p:attrName>style.visibility</p:attrName>
                                        </p:attrNameLst>
                                      </p:cBhvr>
                                      <p:to>
                                        <p:strVal val="visible"/>
                                      </p:to>
                                    </p:set>
                                  </p:childTnLst>
                                </p:cTn>
                              </p:par>
                            </p:childTnLst>
                          </p:cTn>
                        </p:par>
                        <p:par>
                          <p:cTn id="52" fill="hold" nodeType="afterGroup">
                            <p:stCondLst>
                              <p:cond delay="2500"/>
                            </p:stCondLst>
                            <p:childTnLst>
                              <p:par>
                                <p:cTn id="53" presetID="1" presetClass="entr" presetSubtype="0" fill="hold" grpId="0" nodeType="afterEffect">
                                  <p:stCondLst>
                                    <p:cond delay="100"/>
                                  </p:stCondLst>
                                  <p:childTnLst>
                                    <p:set>
                                      <p:cBhvr>
                                        <p:cTn id="54" dur="1" fill="hold">
                                          <p:stCondLst>
                                            <p:cond delay="0"/>
                                          </p:stCondLst>
                                        </p:cTn>
                                        <p:tgtEl>
                                          <p:spTgt spid="13330"/>
                                        </p:tgtEl>
                                        <p:attrNameLst>
                                          <p:attrName>style.visibility</p:attrName>
                                        </p:attrNameLst>
                                      </p:cBhvr>
                                      <p:to>
                                        <p:strVal val="visible"/>
                                      </p:to>
                                    </p:set>
                                  </p:childTnLst>
                                </p:cTn>
                              </p:par>
                            </p:childTnLst>
                          </p:cTn>
                        </p:par>
                        <p:par>
                          <p:cTn id="55" fill="hold" nodeType="afterGroup">
                            <p:stCondLst>
                              <p:cond delay="2600"/>
                            </p:stCondLst>
                            <p:childTnLst>
                              <p:par>
                                <p:cTn id="56" presetID="1" presetClass="entr" presetSubtype="0" fill="hold" nodeType="afterEffect">
                                  <p:stCondLst>
                                    <p:cond delay="200"/>
                                  </p:stCondLst>
                                  <p:childTnLst>
                                    <p:set>
                                      <p:cBhvr>
                                        <p:cTn id="57" dur="1" fill="hold">
                                          <p:stCondLst>
                                            <p:cond delay="0"/>
                                          </p:stCondLst>
                                        </p:cTn>
                                        <p:tgtEl>
                                          <p:spTgt spid="74"/>
                                        </p:tgtEl>
                                        <p:attrNameLst>
                                          <p:attrName>style.visibility</p:attrName>
                                        </p:attrNameLst>
                                      </p:cBhvr>
                                      <p:to>
                                        <p:strVal val="visible"/>
                                      </p:to>
                                    </p:set>
                                  </p:childTnLst>
                                </p:cTn>
                              </p:par>
                            </p:childTnLst>
                          </p:cTn>
                        </p:par>
                        <p:par>
                          <p:cTn id="58" fill="hold" nodeType="afterGroup">
                            <p:stCondLst>
                              <p:cond delay="2800"/>
                            </p:stCondLst>
                            <p:childTnLst>
                              <p:par>
                                <p:cTn id="59" presetID="1" presetClass="entr" presetSubtype="0" fill="hold" grpId="0" nodeType="afterEffect">
                                  <p:stCondLst>
                                    <p:cond delay="200"/>
                                  </p:stCondLst>
                                  <p:childTnLst>
                                    <p:set>
                                      <p:cBhvr>
                                        <p:cTn id="60" dur="1" fill="hold">
                                          <p:stCondLst>
                                            <p:cond delay="0"/>
                                          </p:stCondLst>
                                        </p:cTn>
                                        <p:tgtEl>
                                          <p:spTgt spid="13344"/>
                                        </p:tgtEl>
                                        <p:attrNameLst>
                                          <p:attrName>style.visibility</p:attrName>
                                        </p:attrNameLst>
                                      </p:cBhvr>
                                      <p:to>
                                        <p:strVal val="visible"/>
                                      </p:to>
                                    </p:set>
                                  </p:childTnLst>
                                </p:cTn>
                              </p:par>
                            </p:childTnLst>
                          </p:cTn>
                        </p:par>
                        <p:par>
                          <p:cTn id="61" fill="hold" nodeType="afterGroup">
                            <p:stCondLst>
                              <p:cond delay="3000"/>
                            </p:stCondLst>
                            <p:childTnLst>
                              <p:par>
                                <p:cTn id="62" presetID="1" presetClass="entr" presetSubtype="0" fill="hold" grpId="0" nodeType="afterEffect">
                                  <p:stCondLst>
                                    <p:cond delay="100"/>
                                  </p:stCondLst>
                                  <p:childTnLst>
                                    <p:set>
                                      <p:cBhvr>
                                        <p:cTn id="63" dur="1" fill="hold">
                                          <p:stCondLst>
                                            <p:cond delay="0"/>
                                          </p:stCondLst>
                                        </p:cTn>
                                        <p:tgtEl>
                                          <p:spTgt spid="13329"/>
                                        </p:tgtEl>
                                        <p:attrNameLst>
                                          <p:attrName>style.visibility</p:attrName>
                                        </p:attrNameLst>
                                      </p:cBhvr>
                                      <p:to>
                                        <p:strVal val="visible"/>
                                      </p:to>
                                    </p:set>
                                  </p:childTnLst>
                                </p:cTn>
                              </p:par>
                            </p:childTnLst>
                          </p:cTn>
                        </p:par>
                        <p:par>
                          <p:cTn id="64" fill="hold" nodeType="afterGroup">
                            <p:stCondLst>
                              <p:cond delay="3100"/>
                            </p:stCondLst>
                            <p:childTnLst>
                              <p:par>
                                <p:cTn id="65" presetID="1" presetClass="entr" presetSubtype="0" fill="hold" nodeType="after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par>
                          <p:cTn id="67" fill="hold" nodeType="afterGroup">
                            <p:stCondLst>
                              <p:cond delay="3100"/>
                            </p:stCondLst>
                            <p:childTnLst>
                              <p:par>
                                <p:cTn id="68" presetID="1" presetClass="entr" presetSubtype="0" fill="hold" nodeType="afterEffect">
                                  <p:stCondLst>
                                    <p:cond delay="200"/>
                                  </p:stCondLst>
                                  <p:childTnLst>
                                    <p:set>
                                      <p:cBhvr>
                                        <p:cTn id="69" dur="1" fill="hold">
                                          <p:stCondLst>
                                            <p:cond delay="0"/>
                                          </p:stCondLst>
                                        </p:cTn>
                                        <p:tgtEl>
                                          <p:spTgt spid="35"/>
                                        </p:tgtEl>
                                        <p:attrNameLst>
                                          <p:attrName>style.visibility</p:attrName>
                                        </p:attrNameLst>
                                      </p:cBhvr>
                                      <p:to>
                                        <p:strVal val="visible"/>
                                      </p:to>
                                    </p:set>
                                  </p:childTnLst>
                                </p:cTn>
                              </p:par>
                            </p:childTnLst>
                          </p:cTn>
                        </p:par>
                        <p:par>
                          <p:cTn id="70" fill="hold" nodeType="afterGroup">
                            <p:stCondLst>
                              <p:cond delay="3300"/>
                            </p:stCondLst>
                            <p:childTnLst>
                              <p:par>
                                <p:cTn id="71" presetID="1" presetClass="entr" presetSubtype="0" fill="hold" grpId="0" nodeType="afterEffect">
                                  <p:stCondLst>
                                    <p:cond delay="200"/>
                                  </p:stCondLst>
                                  <p:childTnLst>
                                    <p:set>
                                      <p:cBhvr>
                                        <p:cTn id="72" dur="1" fill="hold">
                                          <p:stCondLst>
                                            <p:cond delay="0"/>
                                          </p:stCondLst>
                                        </p:cTn>
                                        <p:tgtEl>
                                          <p:spTgt spid="13326"/>
                                        </p:tgtEl>
                                        <p:attrNameLst>
                                          <p:attrName>style.visibility</p:attrName>
                                        </p:attrNameLst>
                                      </p:cBhvr>
                                      <p:to>
                                        <p:strVal val="visible"/>
                                      </p:to>
                                    </p:set>
                                  </p:childTnLst>
                                </p:cTn>
                              </p:par>
                            </p:childTnLst>
                          </p:cTn>
                        </p:par>
                        <p:par>
                          <p:cTn id="73" fill="hold" nodeType="afterGroup">
                            <p:stCondLst>
                              <p:cond delay="3500"/>
                            </p:stCondLst>
                            <p:childTnLst>
                              <p:par>
                                <p:cTn id="74" presetID="1" presetClass="entr" presetSubtype="0" fill="hold" nodeType="afterEffect">
                                  <p:stCondLst>
                                    <p:cond delay="100"/>
                                  </p:stCondLst>
                                  <p:childTnLst>
                                    <p:set>
                                      <p:cBhvr>
                                        <p:cTn id="75" dur="1" fill="hold">
                                          <p:stCondLst>
                                            <p:cond delay="0"/>
                                          </p:stCondLst>
                                        </p:cTn>
                                        <p:tgtEl>
                                          <p:spTgt spid="37"/>
                                        </p:tgtEl>
                                        <p:attrNameLst>
                                          <p:attrName>style.visibility</p:attrName>
                                        </p:attrNameLst>
                                      </p:cBhvr>
                                      <p:to>
                                        <p:strVal val="visible"/>
                                      </p:to>
                                    </p:set>
                                  </p:childTnLst>
                                </p:cTn>
                              </p:par>
                            </p:childTnLst>
                          </p:cTn>
                        </p:par>
                        <p:par>
                          <p:cTn id="76" fill="hold" nodeType="afterGroup">
                            <p:stCondLst>
                              <p:cond delay="3600"/>
                            </p:stCondLst>
                            <p:childTnLst>
                              <p:par>
                                <p:cTn id="77" presetID="1" presetClass="entr" presetSubtype="0" fill="hold" grpId="0" nodeType="afterEffect">
                                  <p:stCondLst>
                                    <p:cond delay="200"/>
                                  </p:stCondLst>
                                  <p:childTnLst>
                                    <p:set>
                                      <p:cBhvr>
                                        <p:cTn id="78" dur="1" fill="hold">
                                          <p:stCondLst>
                                            <p:cond delay="0"/>
                                          </p:stCondLst>
                                        </p:cTn>
                                        <p:tgtEl>
                                          <p:spTgt spid="13328"/>
                                        </p:tgtEl>
                                        <p:attrNameLst>
                                          <p:attrName>style.visibility</p:attrName>
                                        </p:attrNameLst>
                                      </p:cBhvr>
                                      <p:to>
                                        <p:strVal val="visible"/>
                                      </p:to>
                                    </p:set>
                                  </p:childTnLst>
                                </p:cTn>
                              </p:par>
                            </p:childTnLst>
                          </p:cTn>
                        </p:par>
                        <p:par>
                          <p:cTn id="79" fill="hold" nodeType="afterGroup">
                            <p:stCondLst>
                              <p:cond delay="3800"/>
                            </p:stCondLst>
                            <p:childTnLst>
                              <p:par>
                                <p:cTn id="80" presetID="1" presetClass="entr" presetSubtype="0" fill="hold" nodeType="afterEffect">
                                  <p:stCondLst>
                                    <p:cond delay="200"/>
                                  </p:stCondLst>
                                  <p:childTnLst>
                                    <p:set>
                                      <p:cBhvr>
                                        <p:cTn id="81" dur="1" fill="hold">
                                          <p:stCondLst>
                                            <p:cond delay="0"/>
                                          </p:stCondLst>
                                        </p:cTn>
                                        <p:tgtEl>
                                          <p:spTgt spid="33"/>
                                        </p:tgtEl>
                                        <p:attrNameLst>
                                          <p:attrName>style.visibility</p:attrName>
                                        </p:attrNameLst>
                                      </p:cBhvr>
                                      <p:to>
                                        <p:strVal val="visible"/>
                                      </p:to>
                                    </p:set>
                                  </p:childTnLst>
                                </p:cTn>
                              </p:par>
                            </p:childTnLst>
                          </p:cTn>
                        </p:par>
                        <p:par>
                          <p:cTn id="82" fill="hold" nodeType="afterGroup">
                            <p:stCondLst>
                              <p:cond delay="4000"/>
                            </p:stCondLst>
                            <p:childTnLst>
                              <p:par>
                                <p:cTn id="83" presetID="1" presetClass="entr" presetSubtype="0" fill="hold" grpId="0" nodeType="afterEffect">
                                  <p:stCondLst>
                                    <p:cond delay="200"/>
                                  </p:stCondLst>
                                  <p:childTnLst>
                                    <p:set>
                                      <p:cBhvr>
                                        <p:cTn id="84" dur="1" fill="hold">
                                          <p:stCondLst>
                                            <p:cond delay="0"/>
                                          </p:stCondLst>
                                        </p:cTn>
                                        <p:tgtEl>
                                          <p:spTgt spid="13325"/>
                                        </p:tgtEl>
                                        <p:attrNameLst>
                                          <p:attrName>style.visibility</p:attrName>
                                        </p:attrNameLst>
                                      </p:cBhvr>
                                      <p:to>
                                        <p:strVal val="visible"/>
                                      </p:to>
                                    </p:set>
                                  </p:childTnLst>
                                </p:cTn>
                              </p:par>
                            </p:childTnLst>
                          </p:cTn>
                        </p:par>
                        <p:par>
                          <p:cTn id="85" fill="hold" nodeType="afterGroup">
                            <p:stCondLst>
                              <p:cond delay="4200"/>
                            </p:stCondLst>
                            <p:childTnLst>
                              <p:par>
                                <p:cTn id="86" presetID="1" presetClass="entr" presetSubtype="0" fill="hold" nodeType="afterEffect">
                                  <p:stCondLst>
                                    <p:cond delay="200"/>
                                  </p:stCondLst>
                                  <p:childTnLst>
                                    <p:set>
                                      <p:cBhvr>
                                        <p:cTn id="87" dur="1" fill="hold">
                                          <p:stCondLst>
                                            <p:cond delay="0"/>
                                          </p:stCondLst>
                                        </p:cTn>
                                        <p:tgtEl>
                                          <p:spTgt spid="31"/>
                                        </p:tgtEl>
                                        <p:attrNameLst>
                                          <p:attrName>style.visibility</p:attrName>
                                        </p:attrNameLst>
                                      </p:cBhvr>
                                      <p:to>
                                        <p:strVal val="visible"/>
                                      </p:to>
                                    </p:set>
                                  </p:childTnLst>
                                </p:cTn>
                              </p:par>
                            </p:childTnLst>
                          </p:cTn>
                        </p:par>
                        <p:par>
                          <p:cTn id="88" fill="hold" nodeType="afterGroup">
                            <p:stCondLst>
                              <p:cond delay="4400"/>
                            </p:stCondLst>
                            <p:childTnLst>
                              <p:par>
                                <p:cTn id="89" presetID="1" presetClass="entr" presetSubtype="0" fill="hold" grpId="0" nodeType="afterEffect">
                                  <p:stCondLst>
                                    <p:cond delay="200"/>
                                  </p:stCondLst>
                                  <p:childTnLst>
                                    <p:set>
                                      <p:cBhvr>
                                        <p:cTn id="90" dur="1" fill="hold">
                                          <p:stCondLst>
                                            <p:cond delay="0"/>
                                          </p:stCondLst>
                                        </p:cTn>
                                        <p:tgtEl>
                                          <p:spTgt spid="13324"/>
                                        </p:tgtEl>
                                        <p:attrNameLst>
                                          <p:attrName>style.visibility</p:attrName>
                                        </p:attrNameLst>
                                      </p:cBhvr>
                                      <p:to>
                                        <p:strVal val="visible"/>
                                      </p:to>
                                    </p:set>
                                  </p:childTnLst>
                                </p:cTn>
                              </p:par>
                            </p:childTnLst>
                          </p:cTn>
                        </p:par>
                        <p:par>
                          <p:cTn id="91" fill="hold" nodeType="afterGroup">
                            <p:stCondLst>
                              <p:cond delay="4600"/>
                            </p:stCondLst>
                            <p:childTnLst>
                              <p:par>
                                <p:cTn id="92" presetID="1" presetClass="entr" presetSubtype="0" fill="hold" nodeType="afterEffect">
                                  <p:stCondLst>
                                    <p:cond delay="200"/>
                                  </p:stCondLst>
                                  <p:childTnLst>
                                    <p:set>
                                      <p:cBhvr>
                                        <p:cTn id="93" dur="1" fill="hold">
                                          <p:stCondLst>
                                            <p:cond delay="0"/>
                                          </p:stCondLst>
                                        </p:cTn>
                                        <p:tgtEl>
                                          <p:spTgt spid="29"/>
                                        </p:tgtEl>
                                        <p:attrNameLst>
                                          <p:attrName>style.visibility</p:attrName>
                                        </p:attrNameLst>
                                      </p:cBhvr>
                                      <p:to>
                                        <p:strVal val="visible"/>
                                      </p:to>
                                    </p:set>
                                  </p:childTnLst>
                                </p:cTn>
                              </p:par>
                            </p:childTnLst>
                          </p:cTn>
                        </p:par>
                        <p:par>
                          <p:cTn id="94" fill="hold" nodeType="afterGroup">
                            <p:stCondLst>
                              <p:cond delay="4800"/>
                            </p:stCondLst>
                            <p:childTnLst>
                              <p:par>
                                <p:cTn id="95" presetID="1" presetClass="entr" presetSubtype="0" fill="hold" grpId="0" nodeType="afterEffect">
                                  <p:stCondLst>
                                    <p:cond delay="200"/>
                                  </p:stCondLst>
                                  <p:childTnLst>
                                    <p:set>
                                      <p:cBhvr>
                                        <p:cTn id="96" dur="1" fill="hold">
                                          <p:stCondLst>
                                            <p:cond delay="0"/>
                                          </p:stCondLst>
                                        </p:cTn>
                                        <p:tgtEl>
                                          <p:spTgt spid="13323"/>
                                        </p:tgtEl>
                                        <p:attrNameLst>
                                          <p:attrName>style.visibility</p:attrName>
                                        </p:attrNameLst>
                                      </p:cBhvr>
                                      <p:to>
                                        <p:strVal val="visible"/>
                                      </p:to>
                                    </p:set>
                                  </p:childTnLst>
                                </p:cTn>
                              </p:par>
                            </p:childTnLst>
                          </p:cTn>
                        </p:par>
                        <p:par>
                          <p:cTn id="97" fill="hold" nodeType="afterGroup">
                            <p:stCondLst>
                              <p:cond delay="5000"/>
                            </p:stCondLst>
                            <p:childTnLst>
                              <p:par>
                                <p:cTn id="98" presetID="1" presetClass="entr" presetSubtype="0" fill="hold" nodeType="afterEffect">
                                  <p:stCondLst>
                                    <p:cond delay="200"/>
                                  </p:stCondLst>
                                  <p:childTnLst>
                                    <p:set>
                                      <p:cBhvr>
                                        <p:cTn id="99" dur="1" fill="hold">
                                          <p:stCondLst>
                                            <p:cond delay="0"/>
                                          </p:stCondLst>
                                        </p:cTn>
                                        <p:tgtEl>
                                          <p:spTgt spid="27"/>
                                        </p:tgtEl>
                                        <p:attrNameLst>
                                          <p:attrName>style.visibility</p:attrName>
                                        </p:attrNameLst>
                                      </p:cBhvr>
                                      <p:to>
                                        <p:strVal val="visible"/>
                                      </p:to>
                                    </p:set>
                                  </p:childTnLst>
                                </p:cTn>
                              </p:par>
                            </p:childTnLst>
                          </p:cTn>
                        </p:par>
                        <p:par>
                          <p:cTn id="100" fill="hold" nodeType="afterGroup">
                            <p:stCondLst>
                              <p:cond delay="5200"/>
                            </p:stCondLst>
                            <p:childTnLst>
                              <p:par>
                                <p:cTn id="101" presetID="1" presetClass="entr" presetSubtype="0" fill="hold" grpId="0" nodeType="afterEffect">
                                  <p:stCondLst>
                                    <p:cond delay="100"/>
                                  </p:stCondLst>
                                  <p:childTnLst>
                                    <p:set>
                                      <p:cBhvr>
                                        <p:cTn id="102" dur="1" fill="hold">
                                          <p:stCondLst>
                                            <p:cond delay="0"/>
                                          </p:stCondLst>
                                        </p:cTn>
                                        <p:tgtEl>
                                          <p:spTgt spid="13322"/>
                                        </p:tgtEl>
                                        <p:attrNameLst>
                                          <p:attrName>style.visibility</p:attrName>
                                        </p:attrNameLst>
                                      </p:cBhvr>
                                      <p:to>
                                        <p:strVal val="visible"/>
                                      </p:to>
                                    </p:set>
                                  </p:childTnLst>
                                </p:cTn>
                              </p:par>
                            </p:childTnLst>
                          </p:cTn>
                        </p:par>
                        <p:par>
                          <p:cTn id="103" fill="hold" nodeType="afterGroup">
                            <p:stCondLst>
                              <p:cond delay="5300"/>
                            </p:stCondLst>
                            <p:childTnLst>
                              <p:par>
                                <p:cTn id="104" presetID="1" presetClass="entr" presetSubtype="0" fill="hold" nodeType="afterEffect">
                                  <p:stCondLst>
                                    <p:cond delay="200"/>
                                  </p:stCondLst>
                                  <p:childTnLst>
                                    <p:set>
                                      <p:cBhvr>
                                        <p:cTn id="105" dur="1" fill="hold">
                                          <p:stCondLst>
                                            <p:cond delay="0"/>
                                          </p:stCondLst>
                                        </p:cTn>
                                        <p:tgtEl>
                                          <p:spTgt spid="24"/>
                                        </p:tgtEl>
                                        <p:attrNameLst>
                                          <p:attrName>style.visibility</p:attrName>
                                        </p:attrNameLst>
                                      </p:cBhvr>
                                      <p:to>
                                        <p:strVal val="visible"/>
                                      </p:to>
                                    </p:set>
                                  </p:childTnLst>
                                </p:cTn>
                              </p:par>
                            </p:childTnLst>
                          </p:cTn>
                        </p:par>
                        <p:par>
                          <p:cTn id="106" fill="hold" nodeType="afterGroup">
                            <p:stCondLst>
                              <p:cond delay="5500"/>
                            </p:stCondLst>
                            <p:childTnLst>
                              <p:par>
                                <p:cTn id="107" presetID="1" presetClass="entr" presetSubtype="0" fill="hold" grpId="0" nodeType="afterEffect">
                                  <p:stCondLst>
                                    <p:cond delay="200"/>
                                  </p:stCondLst>
                                  <p:childTnLst>
                                    <p:set>
                                      <p:cBhvr>
                                        <p:cTn id="108" dur="1" fill="hold">
                                          <p:stCondLst>
                                            <p:cond delay="0"/>
                                          </p:stCondLst>
                                        </p:cTn>
                                        <p:tgtEl>
                                          <p:spTgt spid="13321"/>
                                        </p:tgtEl>
                                        <p:attrNameLst>
                                          <p:attrName>style.visibility</p:attrName>
                                        </p:attrNameLst>
                                      </p:cBhvr>
                                      <p:to>
                                        <p:strVal val="visible"/>
                                      </p:to>
                                    </p:set>
                                  </p:childTnLst>
                                </p:cTn>
                              </p:par>
                            </p:childTnLst>
                          </p:cTn>
                        </p:par>
                        <p:par>
                          <p:cTn id="109" fill="hold" nodeType="afterGroup">
                            <p:stCondLst>
                              <p:cond delay="5700"/>
                            </p:stCondLst>
                            <p:childTnLst>
                              <p:par>
                                <p:cTn id="110" presetID="1" presetClass="entr" presetSubtype="0" fill="hold" nodeType="afterEffect">
                                  <p:stCondLst>
                                    <p:cond delay="200"/>
                                  </p:stCondLst>
                                  <p:childTnLst>
                                    <p:set>
                                      <p:cBhvr>
                                        <p:cTn id="111" dur="1" fill="hold">
                                          <p:stCondLst>
                                            <p:cond delay="0"/>
                                          </p:stCondLst>
                                        </p:cTn>
                                        <p:tgtEl>
                                          <p:spTgt spid="25"/>
                                        </p:tgtEl>
                                        <p:attrNameLst>
                                          <p:attrName>style.visibility</p:attrName>
                                        </p:attrNameLst>
                                      </p:cBhvr>
                                      <p:to>
                                        <p:strVal val="visible"/>
                                      </p:to>
                                    </p:set>
                                  </p:childTnLst>
                                </p:cTn>
                              </p:par>
                            </p:childTnLst>
                          </p:cTn>
                        </p:par>
                        <p:par>
                          <p:cTn id="112" fill="hold" nodeType="afterGroup">
                            <p:stCondLst>
                              <p:cond delay="5900"/>
                            </p:stCondLst>
                            <p:childTnLst>
                              <p:par>
                                <p:cTn id="113" presetID="1" presetClass="entr" presetSubtype="0" fill="hold" grpId="0" nodeType="afterEffect">
                                  <p:stCondLst>
                                    <p:cond delay="100"/>
                                  </p:stCondLst>
                                  <p:childTnLst>
                                    <p:set>
                                      <p:cBhvr>
                                        <p:cTn id="114" dur="1" fill="hold">
                                          <p:stCondLst>
                                            <p:cond delay="0"/>
                                          </p:stCondLst>
                                        </p:cTn>
                                        <p:tgtEl>
                                          <p:spTgt spid="13320"/>
                                        </p:tgtEl>
                                        <p:attrNameLst>
                                          <p:attrName>style.visibility</p:attrName>
                                        </p:attrNameLst>
                                      </p:cBhvr>
                                      <p:to>
                                        <p:strVal val="visible"/>
                                      </p:to>
                                    </p:set>
                                  </p:childTnLst>
                                </p:cTn>
                              </p:par>
                            </p:childTnLst>
                          </p:cTn>
                        </p:par>
                        <p:par>
                          <p:cTn id="115" fill="hold" nodeType="afterGroup">
                            <p:stCondLst>
                              <p:cond delay="6000"/>
                            </p:stCondLst>
                            <p:childTnLst>
                              <p:par>
                                <p:cTn id="116" presetID="1" presetClass="entr" presetSubtype="0" fill="hold" nodeType="afterEffect">
                                  <p:stCondLst>
                                    <p:cond delay="200"/>
                                  </p:stCondLst>
                                  <p:childTnLst>
                                    <p:set>
                                      <p:cBhvr>
                                        <p:cTn id="117" dur="1" fill="hold">
                                          <p:stCondLst>
                                            <p:cond delay="0"/>
                                          </p:stCondLst>
                                        </p:cTn>
                                        <p:tgtEl>
                                          <p:spTgt spid="52"/>
                                        </p:tgtEl>
                                        <p:attrNameLst>
                                          <p:attrName>style.visibility</p:attrName>
                                        </p:attrNameLst>
                                      </p:cBhvr>
                                      <p:to>
                                        <p:strVal val="visible"/>
                                      </p:to>
                                    </p:set>
                                  </p:childTnLst>
                                </p:cTn>
                              </p:par>
                            </p:childTnLst>
                          </p:cTn>
                        </p:par>
                        <p:par>
                          <p:cTn id="118" fill="hold" nodeType="afterGroup">
                            <p:stCondLst>
                              <p:cond delay="6200"/>
                            </p:stCondLst>
                            <p:childTnLst>
                              <p:par>
                                <p:cTn id="119" presetID="1" presetClass="entr" presetSubtype="0" fill="hold" grpId="0" nodeType="afterEffect">
                                  <p:stCondLst>
                                    <p:cond delay="300"/>
                                  </p:stCondLst>
                                  <p:childTnLst>
                                    <p:set>
                                      <p:cBhvr>
                                        <p:cTn id="120" dur="1" fill="hold">
                                          <p:stCondLst>
                                            <p:cond delay="0"/>
                                          </p:stCondLst>
                                        </p:cTn>
                                        <p:tgtEl>
                                          <p:spTgt spid="13331"/>
                                        </p:tgtEl>
                                        <p:attrNameLst>
                                          <p:attrName>style.visibility</p:attrName>
                                        </p:attrNameLst>
                                      </p:cBhvr>
                                      <p:to>
                                        <p:strVal val="visible"/>
                                      </p:to>
                                    </p:set>
                                  </p:childTnLst>
                                </p:cTn>
                              </p:par>
                            </p:childTnLst>
                          </p:cTn>
                        </p:par>
                        <p:par>
                          <p:cTn id="121" fill="hold" nodeType="afterGroup">
                            <p:stCondLst>
                              <p:cond delay="6500"/>
                            </p:stCondLst>
                            <p:childTnLst>
                              <p:par>
                                <p:cTn id="122" presetID="1" presetClass="entr" presetSubtype="0" fill="hold" nodeType="afterEffect">
                                  <p:stCondLst>
                                    <p:cond delay="200"/>
                                  </p:stCondLst>
                                  <p:childTnLst>
                                    <p:set>
                                      <p:cBhvr>
                                        <p:cTn id="123" dur="1" fill="hold">
                                          <p:stCondLst>
                                            <p:cond delay="0"/>
                                          </p:stCondLst>
                                        </p:cTn>
                                        <p:tgtEl>
                                          <p:spTgt spid="55"/>
                                        </p:tgtEl>
                                        <p:attrNameLst>
                                          <p:attrName>style.visibility</p:attrName>
                                        </p:attrNameLst>
                                      </p:cBhvr>
                                      <p:to>
                                        <p:strVal val="visible"/>
                                      </p:to>
                                    </p:set>
                                  </p:childTnLst>
                                </p:cTn>
                              </p:par>
                            </p:childTnLst>
                          </p:cTn>
                        </p:par>
                        <p:par>
                          <p:cTn id="124" fill="hold" nodeType="afterGroup">
                            <p:stCondLst>
                              <p:cond delay="6700"/>
                            </p:stCondLst>
                            <p:childTnLst>
                              <p:par>
                                <p:cTn id="125" presetID="1" presetClass="entr" presetSubtype="0" fill="hold" grpId="0" nodeType="afterEffect">
                                  <p:stCondLst>
                                    <p:cond delay="100"/>
                                  </p:stCondLst>
                                  <p:childTnLst>
                                    <p:set>
                                      <p:cBhvr>
                                        <p:cTn id="126" dur="1" fill="hold">
                                          <p:stCondLst>
                                            <p:cond delay="0"/>
                                          </p:stCondLst>
                                        </p:cTn>
                                        <p:tgtEl>
                                          <p:spTgt spid="13316"/>
                                        </p:tgtEl>
                                        <p:attrNameLst>
                                          <p:attrName>style.visibility</p:attrName>
                                        </p:attrNameLst>
                                      </p:cBhvr>
                                      <p:to>
                                        <p:strVal val="visible"/>
                                      </p:to>
                                    </p:set>
                                  </p:childTnLst>
                                </p:cTn>
                              </p:par>
                            </p:childTnLst>
                          </p:cTn>
                        </p:par>
                        <p:par>
                          <p:cTn id="127" fill="hold" nodeType="afterGroup">
                            <p:stCondLst>
                              <p:cond delay="6800"/>
                            </p:stCondLst>
                            <p:childTnLst>
                              <p:par>
                                <p:cTn id="128" presetID="1" presetClass="entr" presetSubtype="0" fill="hold" nodeType="afterEffect">
                                  <p:stCondLst>
                                    <p:cond delay="200"/>
                                  </p:stCondLst>
                                  <p:childTnLst>
                                    <p:set>
                                      <p:cBhvr>
                                        <p:cTn id="129" dur="1" fill="hold">
                                          <p:stCondLst>
                                            <p:cond delay="0"/>
                                          </p:stCondLst>
                                        </p:cTn>
                                        <p:tgtEl>
                                          <p:spTgt spid="60"/>
                                        </p:tgtEl>
                                        <p:attrNameLst>
                                          <p:attrName>style.visibility</p:attrName>
                                        </p:attrNameLst>
                                      </p:cBhvr>
                                      <p:to>
                                        <p:strVal val="visible"/>
                                      </p:to>
                                    </p:set>
                                  </p:childTnLst>
                                </p:cTn>
                              </p:par>
                            </p:childTnLst>
                          </p:cTn>
                        </p:par>
                        <p:par>
                          <p:cTn id="130" fill="hold" nodeType="afterGroup">
                            <p:stCondLst>
                              <p:cond delay="7000"/>
                            </p:stCondLst>
                            <p:childTnLst>
                              <p:par>
                                <p:cTn id="131" presetID="1" presetClass="entr" presetSubtype="0" fill="hold" grpId="0" nodeType="afterEffect">
                                  <p:stCondLst>
                                    <p:cond delay="300"/>
                                  </p:stCondLst>
                                  <p:childTnLst>
                                    <p:set>
                                      <p:cBhvr>
                                        <p:cTn id="132" dur="1" fill="hold">
                                          <p:stCondLst>
                                            <p:cond delay="0"/>
                                          </p:stCondLst>
                                        </p:cTn>
                                        <p:tgtEl>
                                          <p:spTgt spid="13350"/>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P spid="7" grpId="0"/>
      <p:bldP spid="13319" grpId="0"/>
      <p:bldP spid="13320" grpId="0"/>
      <p:bldP spid="13321" grpId="0"/>
      <p:bldP spid="13322" grpId="0"/>
      <p:bldP spid="13323" grpId="0"/>
      <p:bldP spid="13324" grpId="0"/>
      <p:bldP spid="13325" grpId="0"/>
      <p:bldP spid="13326" grpId="0"/>
      <p:bldP spid="13327" grpId="0"/>
      <p:bldP spid="13328" grpId="0"/>
      <p:bldP spid="13329" grpId="0"/>
      <p:bldP spid="13330" grpId="0"/>
      <p:bldP spid="13331" grpId="0"/>
      <p:bldP spid="13332" grpId="0"/>
      <p:bldP spid="13333" grpId="0"/>
      <p:bldP spid="13343" grpId="0"/>
      <p:bldP spid="13344" grpId="0"/>
      <p:bldP spid="13350" grpId="0"/>
      <p:bldP spid="82" grpId="0"/>
      <p:bldP spid="4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6|3.3|5.5"/>
</p:tagLst>
</file>

<file path=ppt/tags/tag2.xml><?xml version="1.0" encoding="utf-8"?>
<p:tagLst xmlns:a="http://schemas.openxmlformats.org/drawingml/2006/main" xmlns:r="http://schemas.openxmlformats.org/officeDocument/2006/relationships" xmlns:p="http://schemas.openxmlformats.org/presentationml/2006/main">
  <p:tag name="TIMING" val="|5.6|2.8|9.8"/>
</p:tagLst>
</file>

<file path=ppt/tags/tag3.xml><?xml version="1.0" encoding="utf-8"?>
<p:tagLst xmlns:a="http://schemas.openxmlformats.org/drawingml/2006/main" xmlns:r="http://schemas.openxmlformats.org/officeDocument/2006/relationships" xmlns:p="http://schemas.openxmlformats.org/presentationml/2006/main">
  <p:tag name="TIMING" val="|8.3|36.1"/>
</p:tagLst>
</file>

<file path=ppt/tags/tag4.xml><?xml version="1.0" encoding="utf-8"?>
<p:tagLst xmlns:a="http://schemas.openxmlformats.org/drawingml/2006/main" xmlns:r="http://schemas.openxmlformats.org/officeDocument/2006/relationships" xmlns:p="http://schemas.openxmlformats.org/presentationml/2006/main">
  <p:tag name="TIMING" val="|8|3.8|22.3|4.3|10.8|0.4|5.8|1.4|10|2.1|9.8"/>
</p:tagLst>
</file>

<file path=ppt/tags/tag5.xml><?xml version="1.0" encoding="utf-8"?>
<p:tagLst xmlns:a="http://schemas.openxmlformats.org/drawingml/2006/main" xmlns:r="http://schemas.openxmlformats.org/officeDocument/2006/relationships" xmlns:p="http://schemas.openxmlformats.org/presentationml/2006/main">
  <p:tag name="TIMING" val="|13|16|0.9"/>
</p:tagLst>
</file>

<file path=ppt/tags/tag6.xml><?xml version="1.0" encoding="utf-8"?>
<p:tagLst xmlns:a="http://schemas.openxmlformats.org/drawingml/2006/main" xmlns:r="http://schemas.openxmlformats.org/officeDocument/2006/relationships" xmlns:p="http://schemas.openxmlformats.org/presentationml/2006/main">
  <p:tag name="TIMING" val="|9.8|0.7|7.5|0.8|8.8|6.8"/>
</p:tagLst>
</file>

<file path=ppt/tags/tag7.xml><?xml version="1.0" encoding="utf-8"?>
<p:tagLst xmlns:a="http://schemas.openxmlformats.org/drawingml/2006/main" xmlns:r="http://schemas.openxmlformats.org/officeDocument/2006/relationships" xmlns:p="http://schemas.openxmlformats.org/presentationml/2006/main">
  <p:tag name="TIMING" val="|7.3|15.1|2.2|1.2|1"/>
</p:tagLst>
</file>

<file path=ppt/theme/theme1.xml><?xml version="1.0" encoding="utf-8"?>
<a:theme xmlns:a="http://schemas.openxmlformats.org/drawingml/2006/main" name="B&amp;D-Powerpoint Template_16x9">
  <a:themeElements>
    <a:clrScheme name="SCIENCE">
      <a:dk1>
        <a:srgbClr val="2B2B2B"/>
      </a:dk1>
      <a:lt1>
        <a:srgbClr val="FCFFFF"/>
      </a:lt1>
      <a:dk2>
        <a:srgbClr val="2B2B2B"/>
      </a:dk2>
      <a:lt2>
        <a:srgbClr val="FFFFFF"/>
      </a:lt2>
      <a:accent1>
        <a:srgbClr val="5C9631"/>
      </a:accent1>
      <a:accent2>
        <a:srgbClr val="5C9631"/>
      </a:accent2>
      <a:accent3>
        <a:srgbClr val="5C9631"/>
      </a:accent3>
      <a:accent4>
        <a:srgbClr val="5C9631"/>
      </a:accent4>
      <a:accent5>
        <a:srgbClr val="5C9631"/>
      </a:accent5>
      <a:accent6>
        <a:srgbClr val="5C9631"/>
      </a:accent6>
      <a:hlink>
        <a:srgbClr val="5C9631"/>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amp;D-Powerpoint Template_16x9">
  <a:themeElements>
    <a:clrScheme name="SCIENCE">
      <a:dk1>
        <a:srgbClr val="2B2B2B"/>
      </a:dk1>
      <a:lt1>
        <a:srgbClr val="FCFFFF"/>
      </a:lt1>
      <a:dk2>
        <a:srgbClr val="2B2B2B"/>
      </a:dk2>
      <a:lt2>
        <a:srgbClr val="FFFFFF"/>
      </a:lt2>
      <a:accent1>
        <a:srgbClr val="5C9631"/>
      </a:accent1>
      <a:accent2>
        <a:srgbClr val="5C9631"/>
      </a:accent2>
      <a:accent3>
        <a:srgbClr val="5C9631"/>
      </a:accent3>
      <a:accent4>
        <a:srgbClr val="5C9631"/>
      </a:accent4>
      <a:accent5>
        <a:srgbClr val="5C9631"/>
      </a:accent5>
      <a:accent6>
        <a:srgbClr val="5C9631"/>
      </a:accent6>
      <a:hlink>
        <a:srgbClr val="5C9631"/>
      </a:hlink>
      <a:folHlink>
        <a:srgbClr val="00000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Purple">
  <a:themeElements>
    <a:clrScheme name="BRL-01">
      <a:dk1>
        <a:srgbClr val="414141"/>
      </a:dk1>
      <a:lt1>
        <a:sysClr val="window" lastClr="FFFFFF"/>
      </a:lt1>
      <a:dk2>
        <a:srgbClr val="000000"/>
      </a:dk2>
      <a:lt2>
        <a:srgbClr val="D3D3D3"/>
      </a:lt2>
      <a:accent1>
        <a:srgbClr val="CBDB2A"/>
      </a:accent1>
      <a:accent2>
        <a:srgbClr val="00B3C9"/>
      </a:accent2>
      <a:accent3>
        <a:srgbClr val="803F92"/>
      </a:accent3>
      <a:accent4>
        <a:srgbClr val="FAA61A"/>
      </a:accent4>
      <a:accent5>
        <a:srgbClr val="41AD49"/>
      </a:accent5>
      <a:accent6>
        <a:srgbClr val="E1058C"/>
      </a:accent6>
      <a:hlink>
        <a:srgbClr val="959595"/>
      </a:hlink>
      <a:folHlink>
        <a:srgbClr val="E31B2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3C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Purple">
  <a:themeElements>
    <a:clrScheme name="BRL-01">
      <a:dk1>
        <a:srgbClr val="414141"/>
      </a:dk1>
      <a:lt1>
        <a:sysClr val="window" lastClr="FFFFFF"/>
      </a:lt1>
      <a:dk2>
        <a:srgbClr val="000000"/>
      </a:dk2>
      <a:lt2>
        <a:srgbClr val="D3D3D3"/>
      </a:lt2>
      <a:accent1>
        <a:srgbClr val="CBDB2A"/>
      </a:accent1>
      <a:accent2>
        <a:srgbClr val="00B3C9"/>
      </a:accent2>
      <a:accent3>
        <a:srgbClr val="803F92"/>
      </a:accent3>
      <a:accent4>
        <a:srgbClr val="FAA61A"/>
      </a:accent4>
      <a:accent5>
        <a:srgbClr val="41AD49"/>
      </a:accent5>
      <a:accent6>
        <a:srgbClr val="E1058C"/>
      </a:accent6>
      <a:hlink>
        <a:srgbClr val="959595"/>
      </a:hlink>
      <a:folHlink>
        <a:srgbClr val="E31B2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3C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4890</TotalTime>
  <Words>2077</Words>
  <Application>Microsoft Office PowerPoint</Application>
  <PresentationFormat>Widescreen</PresentationFormat>
  <Paragraphs>281</Paragraphs>
  <Slides>32</Slides>
  <Notes>11</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32</vt:i4>
      </vt:variant>
    </vt:vector>
  </HeadingPairs>
  <TitlesOfParts>
    <vt:vector size="51" baseType="lpstr">
      <vt:lpstr>Open Sans</vt:lpstr>
      <vt:lpstr>.Lucida Grande UI Regular</vt:lpstr>
      <vt:lpstr>Palatino Linotype</vt:lpstr>
      <vt:lpstr>Aptos</vt:lpstr>
      <vt:lpstr>Aptos Display</vt:lpstr>
      <vt:lpstr>Work Sans</vt:lpstr>
      <vt:lpstr>Calibri</vt:lpstr>
      <vt:lpstr>Arial Black</vt:lpstr>
      <vt:lpstr>System Font Regular</vt:lpstr>
      <vt:lpstr>Montserrat Medium</vt:lpstr>
      <vt:lpstr>Wingdings</vt:lpstr>
      <vt:lpstr>Merriweather Sans</vt:lpstr>
      <vt:lpstr>Arial</vt:lpstr>
      <vt:lpstr>NTR</vt:lpstr>
      <vt:lpstr>B&amp;D-Powerpoint Template_16x9</vt:lpstr>
      <vt:lpstr>1_B&amp;D-Powerpoint Template_16x9</vt:lpstr>
      <vt:lpstr>Purple</vt:lpstr>
      <vt:lpstr>Custom Design</vt:lpstr>
      <vt:lpstr>1_Purple</vt:lpstr>
      <vt:lpstr>Mr Mahendra Mahey </vt:lpstr>
      <vt:lpstr>PowerPoint Presentation</vt:lpstr>
      <vt:lpstr>Overview</vt:lpstr>
      <vt:lpstr>Over 35 years of professional experience in Education and Cultural Heritage</vt:lpstr>
      <vt:lpstr>PowerPoint Presentation</vt:lpstr>
      <vt:lpstr>Global GLAM Labs Community Founded in 2018</vt:lpstr>
      <vt:lpstr>Understanding a person and humanity is hard …</vt:lpstr>
      <vt:lpstr>audience and digital collections</vt:lpstr>
      <vt:lpstr>The biased mysterious story of the digital collection… and ALL collections, get to know the story of the collection</vt:lpstr>
      <vt:lpstr>Example phases of interaction / engagement with digital heritage in the GLAM Lab</vt:lpstr>
      <vt:lpstr>Publish openly – users are NOT obliged to capture reuse…</vt:lpstr>
      <vt:lpstr>Altmetrics – evidence of attention but need more to find out actual use</vt:lpstr>
      <vt:lpstr>British Library Flickr Commons</vt:lpstr>
      <vt:lpstr>Measures clearly show ‘something’ is happening</vt:lpstr>
      <vt:lpstr>Capture stories of reuse</vt:lpstr>
      <vt:lpstr>Finding ‘reuse’ can be like fishing in the sea</vt:lpstr>
      <vt:lpstr>Through a GLAM Lab</vt:lpstr>
      <vt:lpstr>BL Labs Digital Project Archive</vt:lpstr>
      <vt:lpstr>David Normal – Artist Crossroads of Curiosity –  Collage Paintings</vt:lpstr>
      <vt:lpstr>Mario Klingemann – Code Artist First Artistic Award winner!</vt:lpstr>
      <vt:lpstr>Documenting and publishing impact of GLAM Digital Cultural Heritage</vt:lpstr>
      <vt:lpstr>Creating a new schema to measure reuse?</vt:lpstr>
      <vt:lpstr>Towards a Schema for Digital Cultural Heritage Use / Reuse</vt:lpstr>
      <vt:lpstr>Methodology</vt:lpstr>
      <vt:lpstr>Six Category Framework</vt:lpstr>
      <vt:lpstr>Six Category Framework</vt:lpstr>
      <vt:lpstr>3 Illustrative Case Studies</vt:lpstr>
      <vt:lpstr>Altmetrics – need to assess using qualitative approaches</vt:lpstr>
      <vt:lpstr>Uses of Schema</vt:lpstr>
      <vt:lpstr>Key Findings &amp; Conclusions</vt:lpstr>
      <vt:lpstr>If you are interested,  please contact me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Mahendra Mahey</dc:creator>
  <cp:lastModifiedBy>Mahendra Mahey</cp:lastModifiedBy>
  <cp:revision>1</cp:revision>
  <dcterms:modified xsi:type="dcterms:W3CDTF">2026-07-10T08:31:23Z</dcterms:modified>
</cp:coreProperties>
</file>